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diagrams/drawing1.xml" ContentType="application/vnd.ms-office.drawingml.diagramDrawing+xml"/>
  <Override PartName="/ppt/commentAuthors.xml" ContentType="application/vnd.openxmlformats-officedocument.presentationml.commentAuthors+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ink/ink1.xml" ContentType="application/inkml+xml"/>
  <Override PartName="/ppt/ink/ink2.xml" ContentType="application/inkml+xml"/>
  <Override PartName="/ppt/ink/ink3.xml" ContentType="application/inkml+xml"/>
  <Override PartName="/ppt/theme/theme3.xml" ContentType="application/vnd.openxmlformats-officedocument.theme+xml"/>
  <Override PartName="/ppt/notesMasters/notesMaster1.xml" ContentType="application/vnd.openxmlformats-officedocument.presentationml.notesMaster+xml"/>
  <Override PartName="/ppt/diagrams/layout3.xml" ContentType="application/vnd.openxmlformats-officedocument.drawingml.diagramLayout+xml"/>
  <Override PartName="/ppt/diagrams/quickStyle3.xml" ContentType="application/vnd.openxmlformats-officedocument.drawingml.diagramStyle+xml"/>
  <Override PartName="/ppt/ink/ink5.xml" ContentType="application/inkml+xml"/>
  <Override PartName="/ppt/theme/theme1.xml" ContentType="application/vnd.openxmlformats-officedocument.theme+xml"/>
  <Override PartName="/ppt/ink/ink4.xml" ContentType="application/inkml+xml"/>
  <Override PartName="/ppt/diagrams/colors3.xml" ContentType="application/vnd.openxmlformats-officedocument.drawingml.diagramColors+xml"/>
  <Override PartName="/ppt/diagrams/drawing3.xml" ContentType="application/vnd.ms-office.drawingml.diagramDrawing+xml"/>
  <Override PartName="/ppt/theme/theme2.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 id="2147483668" r:id="rId3"/>
  </p:sldMasterIdLst>
  <p:notesMasterIdLst>
    <p:notesMasterId r:id="rId16"/>
  </p:notesMasterIdLst>
  <p:sldIdLst>
    <p:sldId id="257" r:id="rId4"/>
    <p:sldId id="260" r:id="rId5"/>
    <p:sldId id="265" r:id="rId6"/>
    <p:sldId id="264" r:id="rId7"/>
    <p:sldId id="261" r:id="rId8"/>
    <p:sldId id="262" r:id="rId9"/>
    <p:sldId id="269" r:id="rId10"/>
    <p:sldId id="268" r:id="rId11"/>
    <p:sldId id="267" r:id="rId12"/>
    <p:sldId id="270" r:id="rId13"/>
    <p:sldId id="271"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uise McCabe" initials="LM" lastIdx="10" clrIdx="0">
    <p:extLst>
      <p:ext uri="{19B8F6BF-5375-455C-9EA6-DF929625EA0E}">
        <p15:presenceInfo xmlns:p15="http://schemas.microsoft.com/office/powerpoint/2012/main" userId="Louise McCabe"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0"/>
  </p:normalViewPr>
  <p:slideViewPr>
    <p:cSldViewPr snapToGrid="0">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ustomXml" Target="../customXml/item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282339-E6FF-442D-8D93-C044BBCA0AB4}" type="doc">
      <dgm:prSet loTypeId="urn:microsoft.com/office/officeart/2005/8/layout/venn1" loCatId="relationship" qsTypeId="urn:microsoft.com/office/officeart/2005/8/quickstyle/simple1" qsCatId="simple" csTypeId="urn:microsoft.com/office/officeart/2005/8/colors/accent1_2" csCatId="accent1" phldr="1"/>
      <dgm:spPr/>
    </dgm:pt>
    <dgm:pt modelId="{D6F8B43E-4243-48D4-8582-BF14EE692127}">
      <dgm:prSet phldrT="[Text]"/>
      <dgm:spPr/>
      <dgm:t>
        <a:bodyPr/>
        <a:lstStyle/>
        <a:p>
          <a:r>
            <a:rPr lang="en-GB" dirty="0"/>
            <a:t>Dementia</a:t>
          </a:r>
        </a:p>
      </dgm:t>
    </dgm:pt>
    <dgm:pt modelId="{36E9F465-6CB6-4ACA-A6F8-EEE8D13B6788}" type="parTrans" cxnId="{C979A0C3-1CB4-4CE5-BDB3-866B9808BD7A}">
      <dgm:prSet/>
      <dgm:spPr/>
      <dgm:t>
        <a:bodyPr/>
        <a:lstStyle/>
        <a:p>
          <a:endParaRPr lang="en-GB"/>
        </a:p>
      </dgm:t>
    </dgm:pt>
    <dgm:pt modelId="{31C3748E-FCD6-4C12-A4DC-9C35BDE9BB82}" type="sibTrans" cxnId="{C979A0C3-1CB4-4CE5-BDB3-866B9808BD7A}">
      <dgm:prSet/>
      <dgm:spPr/>
      <dgm:t>
        <a:bodyPr/>
        <a:lstStyle/>
        <a:p>
          <a:endParaRPr lang="en-GB"/>
        </a:p>
      </dgm:t>
    </dgm:pt>
    <dgm:pt modelId="{C8883145-11B7-4742-B63B-DCB27FAD2842}">
      <dgm:prSet phldrT="[Text]"/>
      <dgm:spPr/>
      <dgm:t>
        <a:bodyPr/>
        <a:lstStyle/>
        <a:p>
          <a:r>
            <a:rPr lang="en-GB" dirty="0"/>
            <a:t>DIRECT PAYMENTS</a:t>
          </a:r>
        </a:p>
      </dgm:t>
    </dgm:pt>
    <dgm:pt modelId="{3AEEA617-5CD1-4126-BEA0-2968FC62E8F5}" type="parTrans" cxnId="{54A5939B-281E-4052-86C8-DB25852C7EDF}">
      <dgm:prSet/>
      <dgm:spPr/>
      <dgm:t>
        <a:bodyPr/>
        <a:lstStyle/>
        <a:p>
          <a:endParaRPr lang="en-GB"/>
        </a:p>
      </dgm:t>
    </dgm:pt>
    <dgm:pt modelId="{1D722366-DA06-4AA1-BE23-CE92AB2D4CFE}" type="sibTrans" cxnId="{54A5939B-281E-4052-86C8-DB25852C7EDF}">
      <dgm:prSet/>
      <dgm:spPr/>
      <dgm:t>
        <a:bodyPr/>
        <a:lstStyle/>
        <a:p>
          <a:endParaRPr lang="en-GB"/>
        </a:p>
      </dgm:t>
    </dgm:pt>
    <dgm:pt modelId="{EAB19C6D-7CE3-434E-8FCA-F868B6DA2B35}">
      <dgm:prSet phldrT="[Text]"/>
      <dgm:spPr/>
      <dgm:t>
        <a:bodyPr/>
        <a:lstStyle/>
        <a:p>
          <a:r>
            <a:rPr lang="en-GB" dirty="0"/>
            <a:t>BME PEOPLE</a:t>
          </a:r>
        </a:p>
      </dgm:t>
    </dgm:pt>
    <dgm:pt modelId="{0E4052B4-6D2F-4495-85B7-CC71AEE57336}" type="parTrans" cxnId="{2118121F-17D8-4B81-ADF1-D1489E82FA20}">
      <dgm:prSet/>
      <dgm:spPr/>
      <dgm:t>
        <a:bodyPr/>
        <a:lstStyle/>
        <a:p>
          <a:endParaRPr lang="en-GB"/>
        </a:p>
      </dgm:t>
    </dgm:pt>
    <dgm:pt modelId="{742131B3-BC19-4947-8DB9-1BA59D84C0A2}" type="sibTrans" cxnId="{2118121F-17D8-4B81-ADF1-D1489E82FA20}">
      <dgm:prSet/>
      <dgm:spPr/>
      <dgm:t>
        <a:bodyPr/>
        <a:lstStyle/>
        <a:p>
          <a:endParaRPr lang="en-GB"/>
        </a:p>
      </dgm:t>
    </dgm:pt>
    <dgm:pt modelId="{032F490C-C905-4ECE-97CD-70EFAF1BE1C0}" type="pres">
      <dgm:prSet presAssocID="{87282339-E6FF-442D-8D93-C044BBCA0AB4}" presName="compositeShape" presStyleCnt="0">
        <dgm:presLayoutVars>
          <dgm:chMax val="7"/>
          <dgm:dir/>
          <dgm:resizeHandles val="exact"/>
        </dgm:presLayoutVars>
      </dgm:prSet>
      <dgm:spPr/>
    </dgm:pt>
    <dgm:pt modelId="{1D21CBC2-B4BF-495E-B489-B1B3454A2030}" type="pres">
      <dgm:prSet presAssocID="{D6F8B43E-4243-48D4-8582-BF14EE692127}" presName="circ1" presStyleLbl="vennNode1" presStyleIdx="0" presStyleCnt="3"/>
      <dgm:spPr/>
    </dgm:pt>
    <dgm:pt modelId="{6772C1C5-8130-4C8A-8761-42849DB92069}" type="pres">
      <dgm:prSet presAssocID="{D6F8B43E-4243-48D4-8582-BF14EE692127}" presName="circ1Tx" presStyleLbl="revTx" presStyleIdx="0" presStyleCnt="0">
        <dgm:presLayoutVars>
          <dgm:chMax val="0"/>
          <dgm:chPref val="0"/>
          <dgm:bulletEnabled val="1"/>
        </dgm:presLayoutVars>
      </dgm:prSet>
      <dgm:spPr/>
    </dgm:pt>
    <dgm:pt modelId="{C9453464-7523-48A9-8993-C2400C3E01CE}" type="pres">
      <dgm:prSet presAssocID="{C8883145-11B7-4742-B63B-DCB27FAD2842}" presName="circ2" presStyleLbl="vennNode1" presStyleIdx="1" presStyleCnt="3"/>
      <dgm:spPr/>
    </dgm:pt>
    <dgm:pt modelId="{8461541A-F89E-4CD7-971F-AF4CAB686C63}" type="pres">
      <dgm:prSet presAssocID="{C8883145-11B7-4742-B63B-DCB27FAD2842}" presName="circ2Tx" presStyleLbl="revTx" presStyleIdx="0" presStyleCnt="0">
        <dgm:presLayoutVars>
          <dgm:chMax val="0"/>
          <dgm:chPref val="0"/>
          <dgm:bulletEnabled val="1"/>
        </dgm:presLayoutVars>
      </dgm:prSet>
      <dgm:spPr/>
    </dgm:pt>
    <dgm:pt modelId="{54CEC36B-7277-4F3D-8796-712DAAB70AD9}" type="pres">
      <dgm:prSet presAssocID="{EAB19C6D-7CE3-434E-8FCA-F868B6DA2B35}" presName="circ3" presStyleLbl="vennNode1" presStyleIdx="2" presStyleCnt="3"/>
      <dgm:spPr/>
    </dgm:pt>
    <dgm:pt modelId="{43F2F45D-A814-460F-AF8C-0086F3F96957}" type="pres">
      <dgm:prSet presAssocID="{EAB19C6D-7CE3-434E-8FCA-F868B6DA2B35}" presName="circ3Tx" presStyleLbl="revTx" presStyleIdx="0" presStyleCnt="0">
        <dgm:presLayoutVars>
          <dgm:chMax val="0"/>
          <dgm:chPref val="0"/>
          <dgm:bulletEnabled val="1"/>
        </dgm:presLayoutVars>
      </dgm:prSet>
      <dgm:spPr/>
    </dgm:pt>
  </dgm:ptLst>
  <dgm:cxnLst>
    <dgm:cxn modelId="{27CCFC04-4079-48AD-A119-4E20307A274F}" type="presOf" srcId="{D6F8B43E-4243-48D4-8582-BF14EE692127}" destId="{1D21CBC2-B4BF-495E-B489-B1B3454A2030}" srcOrd="0" destOrd="0" presId="urn:microsoft.com/office/officeart/2005/8/layout/venn1"/>
    <dgm:cxn modelId="{2118121F-17D8-4B81-ADF1-D1489E82FA20}" srcId="{87282339-E6FF-442D-8D93-C044BBCA0AB4}" destId="{EAB19C6D-7CE3-434E-8FCA-F868B6DA2B35}" srcOrd="2" destOrd="0" parTransId="{0E4052B4-6D2F-4495-85B7-CC71AEE57336}" sibTransId="{742131B3-BC19-4947-8DB9-1BA59D84C0A2}"/>
    <dgm:cxn modelId="{12882C76-C686-4B71-86BA-8023B8A9796C}" type="presOf" srcId="{EAB19C6D-7CE3-434E-8FCA-F868B6DA2B35}" destId="{43F2F45D-A814-460F-AF8C-0086F3F96957}" srcOrd="1" destOrd="0" presId="urn:microsoft.com/office/officeart/2005/8/layout/venn1"/>
    <dgm:cxn modelId="{54A5939B-281E-4052-86C8-DB25852C7EDF}" srcId="{87282339-E6FF-442D-8D93-C044BBCA0AB4}" destId="{C8883145-11B7-4742-B63B-DCB27FAD2842}" srcOrd="1" destOrd="0" parTransId="{3AEEA617-5CD1-4126-BEA0-2968FC62E8F5}" sibTransId="{1D722366-DA06-4AA1-BE23-CE92AB2D4CFE}"/>
    <dgm:cxn modelId="{E2DE77A5-15F0-4E16-ADDA-3AB9045D5468}" type="presOf" srcId="{C8883145-11B7-4742-B63B-DCB27FAD2842}" destId="{C9453464-7523-48A9-8993-C2400C3E01CE}" srcOrd="0" destOrd="0" presId="urn:microsoft.com/office/officeart/2005/8/layout/venn1"/>
    <dgm:cxn modelId="{27D163B8-1416-4923-B721-D2AF05E68814}" type="presOf" srcId="{D6F8B43E-4243-48D4-8582-BF14EE692127}" destId="{6772C1C5-8130-4C8A-8761-42849DB92069}" srcOrd="1" destOrd="0" presId="urn:microsoft.com/office/officeart/2005/8/layout/venn1"/>
    <dgm:cxn modelId="{C979A0C3-1CB4-4CE5-BDB3-866B9808BD7A}" srcId="{87282339-E6FF-442D-8D93-C044BBCA0AB4}" destId="{D6F8B43E-4243-48D4-8582-BF14EE692127}" srcOrd="0" destOrd="0" parTransId="{36E9F465-6CB6-4ACA-A6F8-EEE8D13B6788}" sibTransId="{31C3748E-FCD6-4C12-A4DC-9C35BDE9BB82}"/>
    <dgm:cxn modelId="{F553E3D1-9889-4B79-8B35-BC09F7DC077D}" type="presOf" srcId="{EAB19C6D-7CE3-434E-8FCA-F868B6DA2B35}" destId="{54CEC36B-7277-4F3D-8796-712DAAB70AD9}" srcOrd="0" destOrd="0" presId="urn:microsoft.com/office/officeart/2005/8/layout/venn1"/>
    <dgm:cxn modelId="{A5DE27D5-62C7-4BDA-8711-98876D2E1685}" type="presOf" srcId="{87282339-E6FF-442D-8D93-C044BBCA0AB4}" destId="{032F490C-C905-4ECE-97CD-70EFAF1BE1C0}" srcOrd="0" destOrd="0" presId="urn:microsoft.com/office/officeart/2005/8/layout/venn1"/>
    <dgm:cxn modelId="{42A10EF8-0748-4915-A349-098483EBF104}" type="presOf" srcId="{C8883145-11B7-4742-B63B-DCB27FAD2842}" destId="{8461541A-F89E-4CD7-971F-AF4CAB686C63}" srcOrd="1" destOrd="0" presId="urn:microsoft.com/office/officeart/2005/8/layout/venn1"/>
    <dgm:cxn modelId="{B941261B-75FF-4443-8396-08C744FEFD0C}" type="presParOf" srcId="{032F490C-C905-4ECE-97CD-70EFAF1BE1C0}" destId="{1D21CBC2-B4BF-495E-B489-B1B3454A2030}" srcOrd="0" destOrd="0" presId="urn:microsoft.com/office/officeart/2005/8/layout/venn1"/>
    <dgm:cxn modelId="{5085EAC4-E917-4682-A737-B470E12E7B88}" type="presParOf" srcId="{032F490C-C905-4ECE-97CD-70EFAF1BE1C0}" destId="{6772C1C5-8130-4C8A-8761-42849DB92069}" srcOrd="1" destOrd="0" presId="urn:microsoft.com/office/officeart/2005/8/layout/venn1"/>
    <dgm:cxn modelId="{3F92AE8C-470A-416A-AB0A-ADE9A49651E6}" type="presParOf" srcId="{032F490C-C905-4ECE-97CD-70EFAF1BE1C0}" destId="{C9453464-7523-48A9-8993-C2400C3E01CE}" srcOrd="2" destOrd="0" presId="urn:microsoft.com/office/officeart/2005/8/layout/venn1"/>
    <dgm:cxn modelId="{4C031417-9B48-4057-9828-98B4B6EA7E6B}" type="presParOf" srcId="{032F490C-C905-4ECE-97CD-70EFAF1BE1C0}" destId="{8461541A-F89E-4CD7-971F-AF4CAB686C63}" srcOrd="3" destOrd="0" presId="urn:microsoft.com/office/officeart/2005/8/layout/venn1"/>
    <dgm:cxn modelId="{C5713AAE-BB27-4AAA-8198-03C52325A64B}" type="presParOf" srcId="{032F490C-C905-4ECE-97CD-70EFAF1BE1C0}" destId="{54CEC36B-7277-4F3D-8796-712DAAB70AD9}" srcOrd="4" destOrd="0" presId="urn:microsoft.com/office/officeart/2005/8/layout/venn1"/>
    <dgm:cxn modelId="{137F328F-FE91-4ED2-BF43-84E04679A335}" type="presParOf" srcId="{032F490C-C905-4ECE-97CD-70EFAF1BE1C0}" destId="{43F2F45D-A814-460F-AF8C-0086F3F96957}"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26C904-DFCC-4E01-8CE0-114E65D0C57E}"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E903E0B9-A732-402E-BEBC-50506480D5E9}">
      <dgm:prSet phldrT="[Text]"/>
      <dgm:spPr/>
      <dgm:t>
        <a:bodyPr/>
        <a:lstStyle/>
        <a:p>
          <a:r>
            <a:rPr lang="en-GB" dirty="0"/>
            <a:t>A Person with dementia </a:t>
          </a:r>
        </a:p>
      </dgm:t>
    </dgm:pt>
    <dgm:pt modelId="{DCF6534D-F09B-439D-A9E1-0DBEFC53A595}" type="parTrans" cxnId="{FFB01F83-696F-49E7-AD51-BA7ED4B94EC3}">
      <dgm:prSet/>
      <dgm:spPr/>
      <dgm:t>
        <a:bodyPr/>
        <a:lstStyle/>
        <a:p>
          <a:endParaRPr lang="en-GB"/>
        </a:p>
      </dgm:t>
    </dgm:pt>
    <dgm:pt modelId="{F27DF214-A1A3-4021-881B-56B0C44AA624}" type="sibTrans" cxnId="{FFB01F83-696F-49E7-AD51-BA7ED4B94EC3}">
      <dgm:prSet/>
      <dgm:spPr/>
      <dgm:t>
        <a:bodyPr/>
        <a:lstStyle/>
        <a:p>
          <a:endParaRPr lang="en-GB"/>
        </a:p>
      </dgm:t>
    </dgm:pt>
    <dgm:pt modelId="{18DA7D3F-608D-495E-BEA9-EBCE70A6454F}">
      <dgm:prSet phldrT="[Text]" custT="1"/>
      <dgm:spPr/>
      <dgm:t>
        <a:bodyPr/>
        <a:lstStyle/>
        <a:p>
          <a:r>
            <a:rPr lang="en-GB" sz="2400" b="1" dirty="0"/>
            <a:t>Psychological factors.</a:t>
          </a:r>
        </a:p>
        <a:p>
          <a:r>
            <a:rPr lang="en-GB" sz="1600" dirty="0"/>
            <a:t>Stress, coping mechanisms, personality, health related habits, reaction to diagnosis.</a:t>
          </a:r>
        </a:p>
      </dgm:t>
    </dgm:pt>
    <dgm:pt modelId="{46C2E730-0E6C-4D15-A412-93A266A583C8}" type="parTrans" cxnId="{A3110D75-BA7B-42E8-9159-C2721C7DF3C1}">
      <dgm:prSet/>
      <dgm:spPr/>
      <dgm:t>
        <a:bodyPr/>
        <a:lstStyle/>
        <a:p>
          <a:endParaRPr lang="en-GB"/>
        </a:p>
      </dgm:t>
    </dgm:pt>
    <dgm:pt modelId="{D59DB7E3-3BC9-476F-BE12-24B495093D2C}" type="sibTrans" cxnId="{A3110D75-BA7B-42E8-9159-C2721C7DF3C1}">
      <dgm:prSet/>
      <dgm:spPr/>
      <dgm:t>
        <a:bodyPr/>
        <a:lstStyle/>
        <a:p>
          <a:endParaRPr lang="en-GB"/>
        </a:p>
      </dgm:t>
    </dgm:pt>
    <dgm:pt modelId="{71791F54-51AE-49A2-9200-54649C541F00}">
      <dgm:prSet phldrT="[Text]" custT="1"/>
      <dgm:spPr/>
      <dgm:t>
        <a:bodyPr/>
        <a:lstStyle/>
        <a:p>
          <a:r>
            <a:rPr lang="en-GB" sz="2000" b="1" dirty="0"/>
            <a:t>Biological factors</a:t>
          </a:r>
        </a:p>
        <a:p>
          <a:r>
            <a:rPr lang="en-GB" sz="1700" dirty="0"/>
            <a:t>Genetics predisposition, physiological response to illness, immune response </a:t>
          </a:r>
        </a:p>
      </dgm:t>
    </dgm:pt>
    <dgm:pt modelId="{9C58FCD8-4BCF-4553-BA86-4B54419F17A2}" type="parTrans" cxnId="{FBCCE635-801D-4A4A-A68C-967F5936560E}">
      <dgm:prSet/>
      <dgm:spPr/>
      <dgm:t>
        <a:bodyPr/>
        <a:lstStyle/>
        <a:p>
          <a:endParaRPr lang="en-GB"/>
        </a:p>
      </dgm:t>
    </dgm:pt>
    <dgm:pt modelId="{DAB2BB38-0711-4FB9-84DC-86B8407E4632}" type="sibTrans" cxnId="{FBCCE635-801D-4A4A-A68C-967F5936560E}">
      <dgm:prSet/>
      <dgm:spPr/>
      <dgm:t>
        <a:bodyPr/>
        <a:lstStyle/>
        <a:p>
          <a:endParaRPr lang="en-GB"/>
        </a:p>
      </dgm:t>
    </dgm:pt>
    <dgm:pt modelId="{7927D3D6-9A19-44C4-B305-310F7B8B1FCD}">
      <dgm:prSet phldrT="[Text]" custT="1"/>
      <dgm:spPr/>
      <dgm:t>
        <a:bodyPr/>
        <a:lstStyle/>
        <a:p>
          <a:r>
            <a:rPr lang="en-GB" sz="2400" b="1" dirty="0" err="1"/>
            <a:t>Socialogical</a:t>
          </a:r>
          <a:r>
            <a:rPr lang="en-GB" sz="2400" b="1" dirty="0"/>
            <a:t> factors</a:t>
          </a:r>
        </a:p>
        <a:p>
          <a:r>
            <a:rPr lang="en-GB" sz="2000" dirty="0"/>
            <a:t>Social networks, families, community, community support, services available.</a:t>
          </a:r>
        </a:p>
      </dgm:t>
    </dgm:pt>
    <dgm:pt modelId="{E3856E2F-B1E1-47A2-A939-E681CABD83E2}" type="parTrans" cxnId="{50A3EA67-5655-4C5C-A3F5-68DA495719A4}">
      <dgm:prSet/>
      <dgm:spPr/>
      <dgm:t>
        <a:bodyPr/>
        <a:lstStyle/>
        <a:p>
          <a:endParaRPr lang="en-GB"/>
        </a:p>
      </dgm:t>
    </dgm:pt>
    <dgm:pt modelId="{1CCE88FA-8F01-4218-81A8-73C4F8D56BBD}" type="sibTrans" cxnId="{50A3EA67-5655-4C5C-A3F5-68DA495719A4}">
      <dgm:prSet/>
      <dgm:spPr/>
      <dgm:t>
        <a:bodyPr/>
        <a:lstStyle/>
        <a:p>
          <a:endParaRPr lang="en-GB"/>
        </a:p>
      </dgm:t>
    </dgm:pt>
    <dgm:pt modelId="{1A05C49F-1804-4F6B-B10F-1C0767BDC341}" type="pres">
      <dgm:prSet presAssocID="{9726C904-DFCC-4E01-8CE0-114E65D0C57E}" presName="cycle" presStyleCnt="0">
        <dgm:presLayoutVars>
          <dgm:chMax val="1"/>
          <dgm:dir/>
          <dgm:animLvl val="ctr"/>
          <dgm:resizeHandles val="exact"/>
        </dgm:presLayoutVars>
      </dgm:prSet>
      <dgm:spPr/>
    </dgm:pt>
    <dgm:pt modelId="{D71F8799-18E2-4236-8FC4-5E67AB7BD263}" type="pres">
      <dgm:prSet presAssocID="{E903E0B9-A732-402E-BEBC-50506480D5E9}" presName="centerShape" presStyleLbl="node0" presStyleIdx="0" presStyleCnt="1"/>
      <dgm:spPr/>
    </dgm:pt>
    <dgm:pt modelId="{7CCF0A34-E9DA-4D1E-AADB-EF96125819DE}" type="pres">
      <dgm:prSet presAssocID="{46C2E730-0E6C-4D15-A412-93A266A583C8}" presName="parTrans" presStyleLbl="bgSibTrans2D1" presStyleIdx="0" presStyleCnt="3"/>
      <dgm:spPr/>
    </dgm:pt>
    <dgm:pt modelId="{9C68229D-9FB1-47ED-8614-7E4F8B4EEA6E}" type="pres">
      <dgm:prSet presAssocID="{18DA7D3F-608D-495E-BEA9-EBCE70A6454F}" presName="node" presStyleLbl="node1" presStyleIdx="0" presStyleCnt="3" custScaleX="114927" custScaleY="127611" custRadScaleRad="116915" custRadScaleInc="522">
        <dgm:presLayoutVars>
          <dgm:bulletEnabled val="1"/>
        </dgm:presLayoutVars>
      </dgm:prSet>
      <dgm:spPr/>
    </dgm:pt>
    <dgm:pt modelId="{A52CA000-9AF2-40FA-BF2B-9A321EE8C3B7}" type="pres">
      <dgm:prSet presAssocID="{9C58FCD8-4BCF-4553-BA86-4B54419F17A2}" presName="parTrans" presStyleLbl="bgSibTrans2D1" presStyleIdx="1" presStyleCnt="3"/>
      <dgm:spPr/>
    </dgm:pt>
    <dgm:pt modelId="{A7BBF4A0-B864-4E36-BB67-E9809E6E195A}" type="pres">
      <dgm:prSet presAssocID="{71791F54-51AE-49A2-9200-54649C541F00}" presName="node" presStyleLbl="node1" presStyleIdx="1" presStyleCnt="3" custScaleX="100804" custScaleY="106098">
        <dgm:presLayoutVars>
          <dgm:bulletEnabled val="1"/>
        </dgm:presLayoutVars>
      </dgm:prSet>
      <dgm:spPr/>
    </dgm:pt>
    <dgm:pt modelId="{331E5CD9-0176-42E5-87AD-355966551ADE}" type="pres">
      <dgm:prSet presAssocID="{E3856E2F-B1E1-47A2-A939-E681CABD83E2}" presName="parTrans" presStyleLbl="bgSibTrans2D1" presStyleIdx="2" presStyleCnt="3"/>
      <dgm:spPr/>
    </dgm:pt>
    <dgm:pt modelId="{AE482978-4EC2-472C-B8DC-B1AEDCD53394}" type="pres">
      <dgm:prSet presAssocID="{7927D3D6-9A19-44C4-B305-310F7B8B1FCD}" presName="node" presStyleLbl="node1" presStyleIdx="2" presStyleCnt="3" custScaleX="120470" custScaleY="134361" custRadScaleRad="117266" custRadScaleInc="-92">
        <dgm:presLayoutVars>
          <dgm:bulletEnabled val="1"/>
        </dgm:presLayoutVars>
      </dgm:prSet>
      <dgm:spPr/>
    </dgm:pt>
  </dgm:ptLst>
  <dgm:cxnLst>
    <dgm:cxn modelId="{05D8671B-32B1-42DE-9B54-B25BD6B6060E}" type="presOf" srcId="{46C2E730-0E6C-4D15-A412-93A266A583C8}" destId="{7CCF0A34-E9DA-4D1E-AADB-EF96125819DE}" srcOrd="0" destOrd="0" presId="urn:microsoft.com/office/officeart/2005/8/layout/radial4"/>
    <dgm:cxn modelId="{E9F9F722-4B1C-4BF9-A4C9-650151AFDADC}" type="presOf" srcId="{9C58FCD8-4BCF-4553-BA86-4B54419F17A2}" destId="{A52CA000-9AF2-40FA-BF2B-9A321EE8C3B7}" srcOrd="0" destOrd="0" presId="urn:microsoft.com/office/officeart/2005/8/layout/radial4"/>
    <dgm:cxn modelId="{0CA0702A-6CC9-42C3-91AD-E1F4B5129F09}" type="presOf" srcId="{7927D3D6-9A19-44C4-B305-310F7B8B1FCD}" destId="{AE482978-4EC2-472C-B8DC-B1AEDCD53394}" srcOrd="0" destOrd="0" presId="urn:microsoft.com/office/officeart/2005/8/layout/radial4"/>
    <dgm:cxn modelId="{FBCCE635-801D-4A4A-A68C-967F5936560E}" srcId="{E903E0B9-A732-402E-BEBC-50506480D5E9}" destId="{71791F54-51AE-49A2-9200-54649C541F00}" srcOrd="1" destOrd="0" parTransId="{9C58FCD8-4BCF-4553-BA86-4B54419F17A2}" sibTransId="{DAB2BB38-0711-4FB9-84DC-86B8407E4632}"/>
    <dgm:cxn modelId="{5C6D9E38-C440-4DEB-BA56-773531F80E74}" type="presOf" srcId="{9726C904-DFCC-4E01-8CE0-114E65D0C57E}" destId="{1A05C49F-1804-4F6B-B10F-1C0767BDC341}" srcOrd="0" destOrd="0" presId="urn:microsoft.com/office/officeart/2005/8/layout/radial4"/>
    <dgm:cxn modelId="{50A3EA67-5655-4C5C-A3F5-68DA495719A4}" srcId="{E903E0B9-A732-402E-BEBC-50506480D5E9}" destId="{7927D3D6-9A19-44C4-B305-310F7B8B1FCD}" srcOrd="2" destOrd="0" parTransId="{E3856E2F-B1E1-47A2-A939-E681CABD83E2}" sibTransId="{1CCE88FA-8F01-4218-81A8-73C4F8D56BBD}"/>
    <dgm:cxn modelId="{A3110D75-BA7B-42E8-9159-C2721C7DF3C1}" srcId="{E903E0B9-A732-402E-BEBC-50506480D5E9}" destId="{18DA7D3F-608D-495E-BEA9-EBCE70A6454F}" srcOrd="0" destOrd="0" parTransId="{46C2E730-0E6C-4D15-A412-93A266A583C8}" sibTransId="{D59DB7E3-3BC9-476F-BE12-24B495093D2C}"/>
    <dgm:cxn modelId="{FFB01F83-696F-49E7-AD51-BA7ED4B94EC3}" srcId="{9726C904-DFCC-4E01-8CE0-114E65D0C57E}" destId="{E903E0B9-A732-402E-BEBC-50506480D5E9}" srcOrd="0" destOrd="0" parTransId="{DCF6534D-F09B-439D-A9E1-0DBEFC53A595}" sibTransId="{F27DF214-A1A3-4021-881B-56B0C44AA624}"/>
    <dgm:cxn modelId="{4FE64B97-B789-44E9-9AB6-B40E4A23DDF3}" type="presOf" srcId="{E903E0B9-A732-402E-BEBC-50506480D5E9}" destId="{D71F8799-18E2-4236-8FC4-5E67AB7BD263}" srcOrd="0" destOrd="0" presId="urn:microsoft.com/office/officeart/2005/8/layout/radial4"/>
    <dgm:cxn modelId="{E354DC97-F45E-41DE-A039-4A4A960F6376}" type="presOf" srcId="{71791F54-51AE-49A2-9200-54649C541F00}" destId="{A7BBF4A0-B864-4E36-BB67-E9809E6E195A}" srcOrd="0" destOrd="0" presId="urn:microsoft.com/office/officeart/2005/8/layout/radial4"/>
    <dgm:cxn modelId="{1CA71A9B-B8F2-4911-B266-C3FD9EB53A57}" type="presOf" srcId="{E3856E2F-B1E1-47A2-A939-E681CABD83E2}" destId="{331E5CD9-0176-42E5-87AD-355966551ADE}" srcOrd="0" destOrd="0" presId="urn:microsoft.com/office/officeart/2005/8/layout/radial4"/>
    <dgm:cxn modelId="{AB57AADE-E9B1-4629-BA1E-5ED7B551C19B}" type="presOf" srcId="{18DA7D3F-608D-495E-BEA9-EBCE70A6454F}" destId="{9C68229D-9FB1-47ED-8614-7E4F8B4EEA6E}" srcOrd="0" destOrd="0" presId="urn:microsoft.com/office/officeart/2005/8/layout/radial4"/>
    <dgm:cxn modelId="{3E6CCCC1-5056-4804-8E5C-DC18BD055976}" type="presParOf" srcId="{1A05C49F-1804-4F6B-B10F-1C0767BDC341}" destId="{D71F8799-18E2-4236-8FC4-5E67AB7BD263}" srcOrd="0" destOrd="0" presId="urn:microsoft.com/office/officeart/2005/8/layout/radial4"/>
    <dgm:cxn modelId="{C6B67D84-8846-4CCB-9226-17E184FA7A77}" type="presParOf" srcId="{1A05C49F-1804-4F6B-B10F-1C0767BDC341}" destId="{7CCF0A34-E9DA-4D1E-AADB-EF96125819DE}" srcOrd="1" destOrd="0" presId="urn:microsoft.com/office/officeart/2005/8/layout/radial4"/>
    <dgm:cxn modelId="{52E0419D-6FB4-4C47-863B-9CE5761B2474}" type="presParOf" srcId="{1A05C49F-1804-4F6B-B10F-1C0767BDC341}" destId="{9C68229D-9FB1-47ED-8614-7E4F8B4EEA6E}" srcOrd="2" destOrd="0" presId="urn:microsoft.com/office/officeart/2005/8/layout/radial4"/>
    <dgm:cxn modelId="{2A6E0DD0-DE39-4D84-82D4-E9BD3036D7E8}" type="presParOf" srcId="{1A05C49F-1804-4F6B-B10F-1C0767BDC341}" destId="{A52CA000-9AF2-40FA-BF2B-9A321EE8C3B7}" srcOrd="3" destOrd="0" presId="urn:microsoft.com/office/officeart/2005/8/layout/radial4"/>
    <dgm:cxn modelId="{38C122B2-9F4F-4A29-88F7-4F75C041642D}" type="presParOf" srcId="{1A05C49F-1804-4F6B-B10F-1C0767BDC341}" destId="{A7BBF4A0-B864-4E36-BB67-E9809E6E195A}" srcOrd="4" destOrd="0" presId="urn:microsoft.com/office/officeart/2005/8/layout/radial4"/>
    <dgm:cxn modelId="{CFA05CE5-E008-476F-A09C-8A9B63BC3F71}" type="presParOf" srcId="{1A05C49F-1804-4F6B-B10F-1C0767BDC341}" destId="{331E5CD9-0176-42E5-87AD-355966551ADE}" srcOrd="5" destOrd="0" presId="urn:microsoft.com/office/officeart/2005/8/layout/radial4"/>
    <dgm:cxn modelId="{C84D4984-45DA-4B9E-A6D6-DEE948357E89}" type="presParOf" srcId="{1A05C49F-1804-4F6B-B10F-1C0767BDC341}" destId="{AE482978-4EC2-472C-B8DC-B1AEDCD53394}"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B00356-9792-4D70-8649-6BAC82015FCD}"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30FB9550-838E-4E9B-B1C3-2AB88037B3B1}">
      <dgm:prSet phldrT="[Text]"/>
      <dgm:spPr/>
      <dgm:t>
        <a:bodyPr/>
        <a:lstStyle/>
        <a:p>
          <a:r>
            <a:rPr lang="en-GB" dirty="0"/>
            <a:t>Person </a:t>
          </a:r>
        </a:p>
      </dgm:t>
    </dgm:pt>
    <dgm:pt modelId="{7CF66C50-DA32-42E9-B3F7-7EBAEBA6347C}" type="parTrans" cxnId="{9ACA556F-49F5-45FA-A635-28DB6B0947FB}">
      <dgm:prSet/>
      <dgm:spPr/>
      <dgm:t>
        <a:bodyPr/>
        <a:lstStyle/>
        <a:p>
          <a:endParaRPr lang="en-GB"/>
        </a:p>
      </dgm:t>
    </dgm:pt>
    <dgm:pt modelId="{A843AFE0-E7E9-487E-BF28-EE698A017781}" type="sibTrans" cxnId="{9ACA556F-49F5-45FA-A635-28DB6B0947FB}">
      <dgm:prSet/>
      <dgm:spPr/>
      <dgm:t>
        <a:bodyPr/>
        <a:lstStyle/>
        <a:p>
          <a:endParaRPr lang="en-GB"/>
        </a:p>
      </dgm:t>
    </dgm:pt>
    <dgm:pt modelId="{2AAFCCFD-9231-4039-B4E7-F943253D64F8}">
      <dgm:prSet phldrT="[Text]" custT="1"/>
      <dgm:spPr/>
      <dgm:t>
        <a:bodyPr/>
        <a:lstStyle/>
        <a:p>
          <a:r>
            <a:rPr lang="en-GB" sz="1800" dirty="0"/>
            <a:t>Communication </a:t>
          </a:r>
        </a:p>
      </dgm:t>
    </dgm:pt>
    <dgm:pt modelId="{00B7CE85-E899-4457-974E-84E6C1CA557A}" type="parTrans" cxnId="{4F55D23E-663B-4674-BB4E-1831C31855C7}">
      <dgm:prSet/>
      <dgm:spPr/>
      <dgm:t>
        <a:bodyPr/>
        <a:lstStyle/>
        <a:p>
          <a:endParaRPr lang="en-GB"/>
        </a:p>
      </dgm:t>
    </dgm:pt>
    <dgm:pt modelId="{E6D36639-39DA-4741-BA3B-363473E078B7}" type="sibTrans" cxnId="{4F55D23E-663B-4674-BB4E-1831C31855C7}">
      <dgm:prSet/>
      <dgm:spPr/>
      <dgm:t>
        <a:bodyPr/>
        <a:lstStyle/>
        <a:p>
          <a:endParaRPr lang="en-GB"/>
        </a:p>
      </dgm:t>
    </dgm:pt>
    <dgm:pt modelId="{57CD8C7D-CE1F-4974-9381-EA7B9182F987}">
      <dgm:prSet phldrT="[Text]"/>
      <dgm:spPr/>
      <dgm:t>
        <a:bodyPr/>
        <a:lstStyle/>
        <a:p>
          <a:r>
            <a:rPr lang="en-GB" dirty="0"/>
            <a:t>Activities</a:t>
          </a:r>
        </a:p>
        <a:p>
          <a:endParaRPr lang="en-GB" dirty="0"/>
        </a:p>
      </dgm:t>
    </dgm:pt>
    <dgm:pt modelId="{119B40BA-0AB3-41E3-A282-7F17EDBC9961}" type="parTrans" cxnId="{C80B88AA-713A-46FB-9E3F-05DC16F5CF31}">
      <dgm:prSet/>
      <dgm:spPr/>
      <dgm:t>
        <a:bodyPr/>
        <a:lstStyle/>
        <a:p>
          <a:endParaRPr lang="en-GB"/>
        </a:p>
      </dgm:t>
    </dgm:pt>
    <dgm:pt modelId="{54A5A51A-173B-40A5-91C5-4EE823AC7585}" type="sibTrans" cxnId="{C80B88AA-713A-46FB-9E3F-05DC16F5CF31}">
      <dgm:prSet/>
      <dgm:spPr/>
      <dgm:t>
        <a:bodyPr/>
        <a:lstStyle/>
        <a:p>
          <a:endParaRPr lang="en-GB"/>
        </a:p>
      </dgm:t>
    </dgm:pt>
    <dgm:pt modelId="{E4F9C012-9287-432F-B4AE-DF22895175E0}">
      <dgm:prSet phldrT="[Text]"/>
      <dgm:spPr/>
      <dgm:t>
        <a:bodyPr/>
        <a:lstStyle/>
        <a:p>
          <a:r>
            <a:rPr lang="en-GB" dirty="0"/>
            <a:t>Health</a:t>
          </a:r>
        </a:p>
      </dgm:t>
    </dgm:pt>
    <dgm:pt modelId="{BA10AB33-5AEF-4395-A052-9E869A281E47}" type="parTrans" cxnId="{0E1A0318-04BF-4369-A0D0-E270AAFE8D0F}">
      <dgm:prSet/>
      <dgm:spPr/>
      <dgm:t>
        <a:bodyPr/>
        <a:lstStyle/>
        <a:p>
          <a:endParaRPr lang="en-GB"/>
        </a:p>
      </dgm:t>
    </dgm:pt>
    <dgm:pt modelId="{D74B91DA-2D47-400A-A61B-18E9F760A913}" type="sibTrans" cxnId="{0E1A0318-04BF-4369-A0D0-E270AAFE8D0F}">
      <dgm:prSet/>
      <dgm:spPr/>
      <dgm:t>
        <a:bodyPr/>
        <a:lstStyle/>
        <a:p>
          <a:endParaRPr lang="en-GB"/>
        </a:p>
      </dgm:t>
    </dgm:pt>
    <dgm:pt modelId="{74028A09-FD3A-473A-8D82-1AE3870D81A1}">
      <dgm:prSet phldrT="[Text]" custT="1"/>
      <dgm:spPr/>
      <dgm:t>
        <a:bodyPr/>
        <a:lstStyle/>
        <a:p>
          <a:r>
            <a:rPr lang="en-GB" sz="1800" dirty="0"/>
            <a:t>Social Environment </a:t>
          </a:r>
        </a:p>
      </dgm:t>
    </dgm:pt>
    <dgm:pt modelId="{49203A77-AC8D-43A5-AF97-053BB69DC205}" type="parTrans" cxnId="{F1607CA1-C1A6-44F5-902E-B18065C75C85}">
      <dgm:prSet/>
      <dgm:spPr/>
      <dgm:t>
        <a:bodyPr/>
        <a:lstStyle/>
        <a:p>
          <a:endParaRPr lang="en-GB"/>
        </a:p>
      </dgm:t>
    </dgm:pt>
    <dgm:pt modelId="{3D0C4B22-9E26-413D-B63F-D67A46DF76B3}" type="sibTrans" cxnId="{F1607CA1-C1A6-44F5-902E-B18065C75C85}">
      <dgm:prSet/>
      <dgm:spPr/>
      <dgm:t>
        <a:bodyPr/>
        <a:lstStyle/>
        <a:p>
          <a:endParaRPr lang="en-GB"/>
        </a:p>
      </dgm:t>
    </dgm:pt>
    <dgm:pt modelId="{8BF2D09B-0832-412B-8970-97A06DD5D255}">
      <dgm:prSet/>
      <dgm:spPr/>
      <dgm:t>
        <a:bodyPr/>
        <a:lstStyle/>
        <a:p>
          <a:endParaRPr lang="en-US"/>
        </a:p>
      </dgm:t>
    </dgm:pt>
    <dgm:pt modelId="{8309F5DA-BAE4-4336-9610-56D6E53AE547}" type="parTrans" cxnId="{0F4D3277-DEB0-449A-BEE7-DA48E0F6691B}">
      <dgm:prSet/>
      <dgm:spPr/>
      <dgm:t>
        <a:bodyPr/>
        <a:lstStyle/>
        <a:p>
          <a:endParaRPr lang="en-GB"/>
        </a:p>
      </dgm:t>
    </dgm:pt>
    <dgm:pt modelId="{EDDB8A16-E577-467B-84BA-3C6B90714A1D}" type="sibTrans" cxnId="{0F4D3277-DEB0-449A-BEE7-DA48E0F6691B}">
      <dgm:prSet/>
      <dgm:spPr/>
      <dgm:t>
        <a:bodyPr/>
        <a:lstStyle/>
        <a:p>
          <a:endParaRPr lang="en-GB"/>
        </a:p>
      </dgm:t>
    </dgm:pt>
    <dgm:pt modelId="{6859AA70-3B65-4B72-932A-0992A58B5CFB}">
      <dgm:prSet/>
      <dgm:spPr/>
      <dgm:t>
        <a:bodyPr/>
        <a:lstStyle/>
        <a:p>
          <a:endParaRPr lang="en-GB"/>
        </a:p>
      </dgm:t>
    </dgm:pt>
    <dgm:pt modelId="{AF902181-6406-41FF-8596-BE5B167FB9EF}" type="parTrans" cxnId="{9007F4BC-F7A4-4FF4-BE56-52C4F945731F}">
      <dgm:prSet/>
      <dgm:spPr/>
      <dgm:t>
        <a:bodyPr/>
        <a:lstStyle/>
        <a:p>
          <a:endParaRPr lang="en-GB"/>
        </a:p>
      </dgm:t>
    </dgm:pt>
    <dgm:pt modelId="{34A9F1B1-436B-4EA6-9888-63DBE33F5022}" type="sibTrans" cxnId="{9007F4BC-F7A4-4FF4-BE56-52C4F945731F}">
      <dgm:prSet/>
      <dgm:spPr/>
      <dgm:t>
        <a:bodyPr/>
        <a:lstStyle/>
        <a:p>
          <a:endParaRPr lang="en-GB"/>
        </a:p>
      </dgm:t>
    </dgm:pt>
    <dgm:pt modelId="{C30713F1-B56A-4BEA-9759-5CE34406F7EE}" type="pres">
      <dgm:prSet presAssocID="{BCB00356-9792-4D70-8649-6BAC82015FCD}" presName="cycle" presStyleCnt="0">
        <dgm:presLayoutVars>
          <dgm:chMax val="1"/>
          <dgm:dir/>
          <dgm:animLvl val="ctr"/>
          <dgm:resizeHandles val="exact"/>
        </dgm:presLayoutVars>
      </dgm:prSet>
      <dgm:spPr/>
    </dgm:pt>
    <dgm:pt modelId="{E18811C7-019E-41DA-9BC8-B7B6D002BA59}" type="pres">
      <dgm:prSet presAssocID="{30FB9550-838E-4E9B-B1C3-2AB88037B3B1}" presName="centerShape" presStyleLbl="node0" presStyleIdx="0" presStyleCnt="1"/>
      <dgm:spPr/>
    </dgm:pt>
    <dgm:pt modelId="{3867CD3B-1E93-4FDC-985C-E236195C45D2}" type="pres">
      <dgm:prSet presAssocID="{00B7CE85-E899-4457-974E-84E6C1CA557A}" presName="Name9" presStyleLbl="parChTrans1D2" presStyleIdx="0" presStyleCnt="4"/>
      <dgm:spPr/>
    </dgm:pt>
    <dgm:pt modelId="{9F7707F2-92C9-4024-A6A9-DE55FEC5F83A}" type="pres">
      <dgm:prSet presAssocID="{00B7CE85-E899-4457-974E-84E6C1CA557A}" presName="connTx" presStyleLbl="parChTrans1D2" presStyleIdx="0" presStyleCnt="4"/>
      <dgm:spPr/>
    </dgm:pt>
    <dgm:pt modelId="{5E81F95A-2429-47FF-A2EB-E66DC1A65051}" type="pres">
      <dgm:prSet presAssocID="{2AAFCCFD-9231-4039-B4E7-F943253D64F8}" presName="node" presStyleLbl="node1" presStyleIdx="0" presStyleCnt="4" custScaleX="150889" custScaleY="114962">
        <dgm:presLayoutVars>
          <dgm:bulletEnabled val="1"/>
        </dgm:presLayoutVars>
      </dgm:prSet>
      <dgm:spPr/>
    </dgm:pt>
    <dgm:pt modelId="{E67E44B7-FEEC-4A6D-8ECC-70424A64DBE6}" type="pres">
      <dgm:prSet presAssocID="{119B40BA-0AB3-41E3-A282-7F17EDBC9961}" presName="Name9" presStyleLbl="parChTrans1D2" presStyleIdx="1" presStyleCnt="4"/>
      <dgm:spPr/>
    </dgm:pt>
    <dgm:pt modelId="{3EE45162-6751-40FD-9411-6197C9BC59C2}" type="pres">
      <dgm:prSet presAssocID="{119B40BA-0AB3-41E3-A282-7F17EDBC9961}" presName="connTx" presStyleLbl="parChTrans1D2" presStyleIdx="1" presStyleCnt="4"/>
      <dgm:spPr/>
    </dgm:pt>
    <dgm:pt modelId="{8A374792-A1D5-42E7-BAA7-D6875C4D538E}" type="pres">
      <dgm:prSet presAssocID="{57CD8C7D-CE1F-4974-9381-EA7B9182F987}" presName="node" presStyleLbl="node1" presStyleIdx="1" presStyleCnt="4" custScaleX="139059" custScaleY="109622">
        <dgm:presLayoutVars>
          <dgm:bulletEnabled val="1"/>
        </dgm:presLayoutVars>
      </dgm:prSet>
      <dgm:spPr/>
    </dgm:pt>
    <dgm:pt modelId="{CB523811-CE9F-45D9-B380-CB0259BA629C}" type="pres">
      <dgm:prSet presAssocID="{BA10AB33-5AEF-4395-A052-9E869A281E47}" presName="Name9" presStyleLbl="parChTrans1D2" presStyleIdx="2" presStyleCnt="4"/>
      <dgm:spPr/>
    </dgm:pt>
    <dgm:pt modelId="{0D81141E-89CB-437D-BEAA-8A69F76C6DE6}" type="pres">
      <dgm:prSet presAssocID="{BA10AB33-5AEF-4395-A052-9E869A281E47}" presName="connTx" presStyleLbl="parChTrans1D2" presStyleIdx="2" presStyleCnt="4"/>
      <dgm:spPr/>
    </dgm:pt>
    <dgm:pt modelId="{3BD24FB8-779E-4C26-92FB-0045BB9E246A}" type="pres">
      <dgm:prSet presAssocID="{E4F9C012-9287-432F-B4AE-DF22895175E0}" presName="node" presStyleLbl="node1" presStyleIdx="2" presStyleCnt="4" custScaleX="144011" custScaleY="101801" custRadScaleRad="138565" custRadScaleInc="692">
        <dgm:presLayoutVars>
          <dgm:bulletEnabled val="1"/>
        </dgm:presLayoutVars>
      </dgm:prSet>
      <dgm:spPr/>
    </dgm:pt>
    <dgm:pt modelId="{2843E016-2EE2-49A2-A53A-4096B6F2DC72}" type="pres">
      <dgm:prSet presAssocID="{49203A77-AC8D-43A5-AF97-053BB69DC205}" presName="Name9" presStyleLbl="parChTrans1D2" presStyleIdx="3" presStyleCnt="4"/>
      <dgm:spPr/>
    </dgm:pt>
    <dgm:pt modelId="{280A351F-EF19-45FF-925D-C0A4A72BB028}" type="pres">
      <dgm:prSet presAssocID="{49203A77-AC8D-43A5-AF97-053BB69DC205}" presName="connTx" presStyleLbl="parChTrans1D2" presStyleIdx="3" presStyleCnt="4"/>
      <dgm:spPr/>
    </dgm:pt>
    <dgm:pt modelId="{EC0C4D71-BF92-46C2-9BA0-FCAF9A6B04AF}" type="pres">
      <dgm:prSet presAssocID="{74028A09-FD3A-473A-8D82-1AE3870D81A1}" presName="node" presStyleLbl="node1" presStyleIdx="3" presStyleCnt="4" custScaleX="145697" custScaleY="125911" custRadScaleRad="114390" custRadScaleInc="150">
        <dgm:presLayoutVars>
          <dgm:bulletEnabled val="1"/>
        </dgm:presLayoutVars>
      </dgm:prSet>
      <dgm:spPr/>
    </dgm:pt>
  </dgm:ptLst>
  <dgm:cxnLst>
    <dgm:cxn modelId="{5517DC02-95A9-43A8-8AF8-E439594A0DC9}" type="presOf" srcId="{2AAFCCFD-9231-4039-B4E7-F943253D64F8}" destId="{5E81F95A-2429-47FF-A2EB-E66DC1A65051}" srcOrd="0" destOrd="0" presId="urn:microsoft.com/office/officeart/2005/8/layout/radial1"/>
    <dgm:cxn modelId="{0E1A0318-04BF-4369-A0D0-E270AAFE8D0F}" srcId="{30FB9550-838E-4E9B-B1C3-2AB88037B3B1}" destId="{E4F9C012-9287-432F-B4AE-DF22895175E0}" srcOrd="2" destOrd="0" parTransId="{BA10AB33-5AEF-4395-A052-9E869A281E47}" sibTransId="{D74B91DA-2D47-400A-A61B-18E9F760A913}"/>
    <dgm:cxn modelId="{83EA5B3C-5D38-41B5-8E89-D85722C90B97}" type="presOf" srcId="{49203A77-AC8D-43A5-AF97-053BB69DC205}" destId="{280A351F-EF19-45FF-925D-C0A4A72BB028}" srcOrd="1" destOrd="0" presId="urn:microsoft.com/office/officeart/2005/8/layout/radial1"/>
    <dgm:cxn modelId="{4F55D23E-663B-4674-BB4E-1831C31855C7}" srcId="{30FB9550-838E-4E9B-B1C3-2AB88037B3B1}" destId="{2AAFCCFD-9231-4039-B4E7-F943253D64F8}" srcOrd="0" destOrd="0" parTransId="{00B7CE85-E899-4457-974E-84E6C1CA557A}" sibTransId="{E6D36639-39DA-4741-BA3B-363473E078B7}"/>
    <dgm:cxn modelId="{51EB416E-8AB0-467D-A312-2C3C42A97ED6}" type="presOf" srcId="{00B7CE85-E899-4457-974E-84E6C1CA557A}" destId="{9F7707F2-92C9-4024-A6A9-DE55FEC5F83A}" srcOrd="1" destOrd="0" presId="urn:microsoft.com/office/officeart/2005/8/layout/radial1"/>
    <dgm:cxn modelId="{9ACA556F-49F5-45FA-A635-28DB6B0947FB}" srcId="{BCB00356-9792-4D70-8649-6BAC82015FCD}" destId="{30FB9550-838E-4E9B-B1C3-2AB88037B3B1}" srcOrd="0" destOrd="0" parTransId="{7CF66C50-DA32-42E9-B3F7-7EBAEBA6347C}" sibTransId="{A843AFE0-E7E9-487E-BF28-EE698A017781}"/>
    <dgm:cxn modelId="{03585173-ADCA-4033-8AD6-951E6074EC5D}" type="presOf" srcId="{119B40BA-0AB3-41E3-A282-7F17EDBC9961}" destId="{3EE45162-6751-40FD-9411-6197C9BC59C2}" srcOrd="1" destOrd="0" presId="urn:microsoft.com/office/officeart/2005/8/layout/radial1"/>
    <dgm:cxn modelId="{0F4D3277-DEB0-449A-BEE7-DA48E0F6691B}" srcId="{BCB00356-9792-4D70-8649-6BAC82015FCD}" destId="{8BF2D09B-0832-412B-8970-97A06DD5D255}" srcOrd="1" destOrd="0" parTransId="{8309F5DA-BAE4-4336-9610-56D6E53AE547}" sibTransId="{EDDB8A16-E577-467B-84BA-3C6B90714A1D}"/>
    <dgm:cxn modelId="{F12DD078-D757-432A-9D7D-87DDDC067013}" type="presOf" srcId="{BA10AB33-5AEF-4395-A052-9E869A281E47}" destId="{0D81141E-89CB-437D-BEAA-8A69F76C6DE6}" srcOrd="1" destOrd="0" presId="urn:microsoft.com/office/officeart/2005/8/layout/radial1"/>
    <dgm:cxn modelId="{DF5C4C80-BB6A-4701-BC7E-66458EF4BF4A}" type="presOf" srcId="{119B40BA-0AB3-41E3-A282-7F17EDBC9961}" destId="{E67E44B7-FEEC-4A6D-8ECC-70424A64DBE6}" srcOrd="0" destOrd="0" presId="urn:microsoft.com/office/officeart/2005/8/layout/radial1"/>
    <dgm:cxn modelId="{7DEEF184-FA20-4986-A5B8-6BA1D7487B32}" type="presOf" srcId="{57CD8C7D-CE1F-4974-9381-EA7B9182F987}" destId="{8A374792-A1D5-42E7-BAA7-D6875C4D538E}" srcOrd="0" destOrd="0" presId="urn:microsoft.com/office/officeart/2005/8/layout/radial1"/>
    <dgm:cxn modelId="{DF60FB92-F906-479D-8CE9-BFE085046E5A}" type="presOf" srcId="{E4F9C012-9287-432F-B4AE-DF22895175E0}" destId="{3BD24FB8-779E-4C26-92FB-0045BB9E246A}" srcOrd="0" destOrd="0" presId="urn:microsoft.com/office/officeart/2005/8/layout/radial1"/>
    <dgm:cxn modelId="{66ED0C9C-8F8B-44A3-BC53-FBF9C15FAF84}" type="presOf" srcId="{BCB00356-9792-4D70-8649-6BAC82015FCD}" destId="{C30713F1-B56A-4BEA-9759-5CE34406F7EE}" srcOrd="0" destOrd="0" presId="urn:microsoft.com/office/officeart/2005/8/layout/radial1"/>
    <dgm:cxn modelId="{54B9BF9E-39B2-4C20-A639-7F3A702AB71B}" type="presOf" srcId="{BA10AB33-5AEF-4395-A052-9E869A281E47}" destId="{CB523811-CE9F-45D9-B380-CB0259BA629C}" srcOrd="0" destOrd="0" presId="urn:microsoft.com/office/officeart/2005/8/layout/radial1"/>
    <dgm:cxn modelId="{F1607CA1-C1A6-44F5-902E-B18065C75C85}" srcId="{30FB9550-838E-4E9B-B1C3-2AB88037B3B1}" destId="{74028A09-FD3A-473A-8D82-1AE3870D81A1}" srcOrd="3" destOrd="0" parTransId="{49203A77-AC8D-43A5-AF97-053BB69DC205}" sibTransId="{3D0C4B22-9E26-413D-B63F-D67A46DF76B3}"/>
    <dgm:cxn modelId="{C80B88AA-713A-46FB-9E3F-05DC16F5CF31}" srcId="{30FB9550-838E-4E9B-B1C3-2AB88037B3B1}" destId="{57CD8C7D-CE1F-4974-9381-EA7B9182F987}" srcOrd="1" destOrd="0" parTransId="{119B40BA-0AB3-41E3-A282-7F17EDBC9961}" sibTransId="{54A5A51A-173B-40A5-91C5-4EE823AC7585}"/>
    <dgm:cxn modelId="{9B4CD6AD-F634-4F0D-9F6A-D41FACD0183E}" type="presOf" srcId="{30FB9550-838E-4E9B-B1C3-2AB88037B3B1}" destId="{E18811C7-019E-41DA-9BC8-B7B6D002BA59}" srcOrd="0" destOrd="0" presId="urn:microsoft.com/office/officeart/2005/8/layout/radial1"/>
    <dgm:cxn modelId="{EB0CE0B6-C50C-4005-85E4-1FF3B7ADDA62}" type="presOf" srcId="{74028A09-FD3A-473A-8D82-1AE3870D81A1}" destId="{EC0C4D71-BF92-46C2-9BA0-FCAF9A6B04AF}" srcOrd="0" destOrd="0" presId="urn:microsoft.com/office/officeart/2005/8/layout/radial1"/>
    <dgm:cxn modelId="{9007F4BC-F7A4-4FF4-BE56-52C4F945731F}" srcId="{BCB00356-9792-4D70-8649-6BAC82015FCD}" destId="{6859AA70-3B65-4B72-932A-0992A58B5CFB}" srcOrd="2" destOrd="0" parTransId="{AF902181-6406-41FF-8596-BE5B167FB9EF}" sibTransId="{34A9F1B1-436B-4EA6-9888-63DBE33F5022}"/>
    <dgm:cxn modelId="{85528DD7-FD2E-4D49-A9D4-102CFEA9DBA1}" type="presOf" srcId="{00B7CE85-E899-4457-974E-84E6C1CA557A}" destId="{3867CD3B-1E93-4FDC-985C-E236195C45D2}" srcOrd="0" destOrd="0" presId="urn:microsoft.com/office/officeart/2005/8/layout/radial1"/>
    <dgm:cxn modelId="{C7D773EC-7C4E-4260-AA8B-69FF67259241}" type="presOf" srcId="{49203A77-AC8D-43A5-AF97-053BB69DC205}" destId="{2843E016-2EE2-49A2-A53A-4096B6F2DC72}" srcOrd="0" destOrd="0" presId="urn:microsoft.com/office/officeart/2005/8/layout/radial1"/>
    <dgm:cxn modelId="{4EC1D2A9-A1D2-4AD2-BD1E-D9CDAD130EBB}" type="presParOf" srcId="{C30713F1-B56A-4BEA-9759-5CE34406F7EE}" destId="{E18811C7-019E-41DA-9BC8-B7B6D002BA59}" srcOrd="0" destOrd="0" presId="urn:microsoft.com/office/officeart/2005/8/layout/radial1"/>
    <dgm:cxn modelId="{68709530-4B95-4E00-8F7F-E55C50ADA7F3}" type="presParOf" srcId="{C30713F1-B56A-4BEA-9759-5CE34406F7EE}" destId="{3867CD3B-1E93-4FDC-985C-E236195C45D2}" srcOrd="1" destOrd="0" presId="urn:microsoft.com/office/officeart/2005/8/layout/radial1"/>
    <dgm:cxn modelId="{4F56C01A-F1F1-4587-A0F4-905D530A6385}" type="presParOf" srcId="{3867CD3B-1E93-4FDC-985C-E236195C45D2}" destId="{9F7707F2-92C9-4024-A6A9-DE55FEC5F83A}" srcOrd="0" destOrd="0" presId="urn:microsoft.com/office/officeart/2005/8/layout/radial1"/>
    <dgm:cxn modelId="{F27EFDBF-9036-4157-954A-F5B645F28D51}" type="presParOf" srcId="{C30713F1-B56A-4BEA-9759-5CE34406F7EE}" destId="{5E81F95A-2429-47FF-A2EB-E66DC1A65051}" srcOrd="2" destOrd="0" presId="urn:microsoft.com/office/officeart/2005/8/layout/radial1"/>
    <dgm:cxn modelId="{758E0294-6BE7-4EAC-999A-2D449FC54443}" type="presParOf" srcId="{C30713F1-B56A-4BEA-9759-5CE34406F7EE}" destId="{E67E44B7-FEEC-4A6D-8ECC-70424A64DBE6}" srcOrd="3" destOrd="0" presId="urn:microsoft.com/office/officeart/2005/8/layout/radial1"/>
    <dgm:cxn modelId="{E09BCBE3-F064-455A-A94F-EB638BB591A2}" type="presParOf" srcId="{E67E44B7-FEEC-4A6D-8ECC-70424A64DBE6}" destId="{3EE45162-6751-40FD-9411-6197C9BC59C2}" srcOrd="0" destOrd="0" presId="urn:microsoft.com/office/officeart/2005/8/layout/radial1"/>
    <dgm:cxn modelId="{661DBCC4-E69B-4694-93AB-BF73F4DDF9EA}" type="presParOf" srcId="{C30713F1-B56A-4BEA-9759-5CE34406F7EE}" destId="{8A374792-A1D5-42E7-BAA7-D6875C4D538E}" srcOrd="4" destOrd="0" presId="urn:microsoft.com/office/officeart/2005/8/layout/radial1"/>
    <dgm:cxn modelId="{4B138FCB-A167-404F-A311-679A3430C287}" type="presParOf" srcId="{C30713F1-B56A-4BEA-9759-5CE34406F7EE}" destId="{CB523811-CE9F-45D9-B380-CB0259BA629C}" srcOrd="5" destOrd="0" presId="urn:microsoft.com/office/officeart/2005/8/layout/radial1"/>
    <dgm:cxn modelId="{D20119A0-D46C-43BD-8862-7C62C558959A}" type="presParOf" srcId="{CB523811-CE9F-45D9-B380-CB0259BA629C}" destId="{0D81141E-89CB-437D-BEAA-8A69F76C6DE6}" srcOrd="0" destOrd="0" presId="urn:microsoft.com/office/officeart/2005/8/layout/radial1"/>
    <dgm:cxn modelId="{B65B77E7-5FB9-40CA-A0E7-86C1E84F9FA5}" type="presParOf" srcId="{C30713F1-B56A-4BEA-9759-5CE34406F7EE}" destId="{3BD24FB8-779E-4C26-92FB-0045BB9E246A}" srcOrd="6" destOrd="0" presId="urn:microsoft.com/office/officeart/2005/8/layout/radial1"/>
    <dgm:cxn modelId="{0B54FE92-434E-4346-892F-A02A8917A74E}" type="presParOf" srcId="{C30713F1-B56A-4BEA-9759-5CE34406F7EE}" destId="{2843E016-2EE2-49A2-A53A-4096B6F2DC72}" srcOrd="7" destOrd="0" presId="urn:microsoft.com/office/officeart/2005/8/layout/radial1"/>
    <dgm:cxn modelId="{A91F14F8-53BC-47CD-93D7-BFB1D46B5540}" type="presParOf" srcId="{2843E016-2EE2-49A2-A53A-4096B6F2DC72}" destId="{280A351F-EF19-45FF-925D-C0A4A72BB028}" srcOrd="0" destOrd="0" presId="urn:microsoft.com/office/officeart/2005/8/layout/radial1"/>
    <dgm:cxn modelId="{68B316EA-43CC-4F3A-BC42-2B0C29C208E4}" type="presParOf" srcId="{C30713F1-B56A-4BEA-9759-5CE34406F7EE}" destId="{EC0C4D71-BF92-46C2-9BA0-FCAF9A6B04AF}"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1CBC2-B4BF-495E-B489-B1B3454A2030}">
      <dsp:nvSpPr>
        <dsp:cNvPr id="0" name=""/>
        <dsp:cNvSpPr/>
      </dsp:nvSpPr>
      <dsp:spPr>
        <a:xfrm>
          <a:off x="2810986" y="55383"/>
          <a:ext cx="2658427" cy="26584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kern="1200" dirty="0"/>
            <a:t>Dementia</a:t>
          </a:r>
        </a:p>
      </dsp:txBody>
      <dsp:txXfrm>
        <a:off x="3165443" y="520608"/>
        <a:ext cx="1949513" cy="1196292"/>
      </dsp:txXfrm>
    </dsp:sp>
    <dsp:sp modelId="{C9453464-7523-48A9-8993-C2400C3E01CE}">
      <dsp:nvSpPr>
        <dsp:cNvPr id="0" name=""/>
        <dsp:cNvSpPr/>
      </dsp:nvSpPr>
      <dsp:spPr>
        <a:xfrm>
          <a:off x="3770235" y="1716901"/>
          <a:ext cx="2658427" cy="26584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kern="1200" dirty="0"/>
            <a:t>DIRECT PAYMENTS</a:t>
          </a:r>
        </a:p>
      </dsp:txBody>
      <dsp:txXfrm>
        <a:off x="4583271" y="2403661"/>
        <a:ext cx="1595056" cy="1462135"/>
      </dsp:txXfrm>
    </dsp:sp>
    <dsp:sp modelId="{54CEC36B-7277-4F3D-8796-712DAAB70AD9}">
      <dsp:nvSpPr>
        <dsp:cNvPr id="0" name=""/>
        <dsp:cNvSpPr/>
      </dsp:nvSpPr>
      <dsp:spPr>
        <a:xfrm>
          <a:off x="1851736" y="1716901"/>
          <a:ext cx="2658427" cy="26584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kern="1200" dirty="0"/>
            <a:t>BME PEOPLE</a:t>
          </a:r>
        </a:p>
      </dsp:txBody>
      <dsp:txXfrm>
        <a:off x="2102072" y="2403661"/>
        <a:ext cx="1595056" cy="14621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F8799-18E2-4236-8FC4-5E67AB7BD263}">
      <dsp:nvSpPr>
        <dsp:cNvPr id="0" name=""/>
        <dsp:cNvSpPr/>
      </dsp:nvSpPr>
      <dsp:spPr>
        <a:xfrm>
          <a:off x="2957388" y="2736184"/>
          <a:ext cx="2209170" cy="22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GB" sz="3000" kern="1200" dirty="0"/>
            <a:t>A Person with dementia </a:t>
          </a:r>
        </a:p>
      </dsp:txBody>
      <dsp:txXfrm>
        <a:off x="3280913" y="3059709"/>
        <a:ext cx="1562120" cy="1562120"/>
      </dsp:txXfrm>
    </dsp:sp>
    <dsp:sp modelId="{7CCF0A34-E9DA-4D1E-AADB-EF96125819DE}">
      <dsp:nvSpPr>
        <dsp:cNvPr id="0" name=""/>
        <dsp:cNvSpPr/>
      </dsp:nvSpPr>
      <dsp:spPr>
        <a:xfrm rot="12918792">
          <a:off x="1017416" y="2163710"/>
          <a:ext cx="2243037" cy="62961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68229D-9FB1-47ED-8614-7E4F8B4EEA6E}">
      <dsp:nvSpPr>
        <dsp:cNvPr id="0" name=""/>
        <dsp:cNvSpPr/>
      </dsp:nvSpPr>
      <dsp:spPr>
        <a:xfrm>
          <a:off x="17777" y="758953"/>
          <a:ext cx="2411986" cy="21425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GB" sz="2400" b="1" kern="1200" dirty="0"/>
            <a:t>Psychological factors.</a:t>
          </a:r>
        </a:p>
        <a:p>
          <a:pPr marL="0" lvl="0" indent="0" algn="ctr" defTabSz="1066800">
            <a:lnSpc>
              <a:spcPct val="90000"/>
            </a:lnSpc>
            <a:spcBef>
              <a:spcPct val="0"/>
            </a:spcBef>
            <a:spcAft>
              <a:spcPct val="35000"/>
            </a:spcAft>
            <a:buNone/>
          </a:pPr>
          <a:r>
            <a:rPr lang="en-GB" sz="1600" kern="1200" dirty="0"/>
            <a:t>Stress, coping mechanisms, personality, health related habits, reaction to diagnosis.</a:t>
          </a:r>
        </a:p>
      </dsp:txBody>
      <dsp:txXfrm>
        <a:off x="80530" y="821706"/>
        <a:ext cx="2286480" cy="2017043"/>
      </dsp:txXfrm>
    </dsp:sp>
    <dsp:sp modelId="{A52CA000-9AF2-40FA-BF2B-9A321EE8C3B7}">
      <dsp:nvSpPr>
        <dsp:cNvPr id="0" name=""/>
        <dsp:cNvSpPr/>
      </dsp:nvSpPr>
      <dsp:spPr>
        <a:xfrm rot="16200000">
          <a:off x="3178223" y="1434756"/>
          <a:ext cx="1767500" cy="62961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BBF4A0-B864-4E36-BB67-E9809E6E195A}">
      <dsp:nvSpPr>
        <dsp:cNvPr id="0" name=""/>
        <dsp:cNvSpPr/>
      </dsp:nvSpPr>
      <dsp:spPr>
        <a:xfrm>
          <a:off x="3004180" y="-24863"/>
          <a:ext cx="2115585" cy="17813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GB" sz="2000" b="1" kern="1200" dirty="0"/>
            <a:t>Biological factors</a:t>
          </a:r>
        </a:p>
        <a:p>
          <a:pPr marL="0" lvl="0" indent="0" algn="ctr" defTabSz="889000">
            <a:lnSpc>
              <a:spcPct val="90000"/>
            </a:lnSpc>
            <a:spcBef>
              <a:spcPct val="0"/>
            </a:spcBef>
            <a:spcAft>
              <a:spcPct val="35000"/>
            </a:spcAft>
            <a:buNone/>
          </a:pPr>
          <a:r>
            <a:rPr lang="en-GB" sz="1700" kern="1200" dirty="0"/>
            <a:t>Genetics predisposition, physiological response to illness, immune response </a:t>
          </a:r>
        </a:p>
      </dsp:txBody>
      <dsp:txXfrm>
        <a:off x="3056354" y="27311"/>
        <a:ext cx="2011237" cy="1677005"/>
      </dsp:txXfrm>
    </dsp:sp>
    <dsp:sp modelId="{331E5CD9-0176-42E5-87AD-355966551ADE}">
      <dsp:nvSpPr>
        <dsp:cNvPr id="0" name=""/>
        <dsp:cNvSpPr/>
      </dsp:nvSpPr>
      <dsp:spPr>
        <a:xfrm rot="19496688">
          <a:off x="4869182" y="2169219"/>
          <a:ext cx="2252905" cy="62961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482978-4EC2-472C-B8DC-B1AEDCD53394}">
      <dsp:nvSpPr>
        <dsp:cNvPr id="0" name=""/>
        <dsp:cNvSpPr/>
      </dsp:nvSpPr>
      <dsp:spPr>
        <a:xfrm>
          <a:off x="5653589" y="709091"/>
          <a:ext cx="2528318" cy="22558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GB" sz="2400" b="1" kern="1200" dirty="0" err="1"/>
            <a:t>Socialogical</a:t>
          </a:r>
          <a:r>
            <a:rPr lang="en-GB" sz="2400" b="1" kern="1200" dirty="0"/>
            <a:t> factors</a:t>
          </a:r>
        </a:p>
        <a:p>
          <a:pPr marL="0" lvl="0" indent="0" algn="ctr" defTabSz="1066800">
            <a:lnSpc>
              <a:spcPct val="90000"/>
            </a:lnSpc>
            <a:spcBef>
              <a:spcPct val="0"/>
            </a:spcBef>
            <a:spcAft>
              <a:spcPct val="35000"/>
            </a:spcAft>
            <a:buNone/>
          </a:pPr>
          <a:r>
            <a:rPr lang="en-GB" sz="2000" kern="1200" dirty="0"/>
            <a:t>Social networks, families, community, community support, services available.</a:t>
          </a:r>
        </a:p>
      </dsp:txBody>
      <dsp:txXfrm>
        <a:off x="5719661" y="775163"/>
        <a:ext cx="2396174" cy="21237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811C7-019E-41DA-9BC8-B7B6D002BA59}">
      <dsp:nvSpPr>
        <dsp:cNvPr id="0" name=""/>
        <dsp:cNvSpPr/>
      </dsp:nvSpPr>
      <dsp:spPr>
        <a:xfrm>
          <a:off x="3430363" y="1980033"/>
          <a:ext cx="1468201" cy="14682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dirty="0"/>
            <a:t>Person </a:t>
          </a:r>
        </a:p>
      </dsp:txBody>
      <dsp:txXfrm>
        <a:off x="3645376" y="2195046"/>
        <a:ext cx="1038175" cy="1038175"/>
      </dsp:txXfrm>
    </dsp:sp>
    <dsp:sp modelId="{3867CD3B-1E93-4FDC-985C-E236195C45D2}">
      <dsp:nvSpPr>
        <dsp:cNvPr id="0" name=""/>
        <dsp:cNvSpPr/>
      </dsp:nvSpPr>
      <dsp:spPr>
        <a:xfrm rot="16200000">
          <a:off x="3997931" y="1797542"/>
          <a:ext cx="333065" cy="31916"/>
        </a:xfrm>
        <a:custGeom>
          <a:avLst/>
          <a:gdLst/>
          <a:ahLst/>
          <a:cxnLst/>
          <a:rect l="0" t="0" r="0" b="0"/>
          <a:pathLst>
            <a:path>
              <a:moveTo>
                <a:pt x="0" y="15958"/>
              </a:moveTo>
              <a:lnTo>
                <a:pt x="333065" y="159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156138" y="1805174"/>
        <a:ext cx="16653" cy="16653"/>
      </dsp:txXfrm>
    </dsp:sp>
    <dsp:sp modelId="{5E81F95A-2429-47FF-A2EB-E66DC1A65051}">
      <dsp:nvSpPr>
        <dsp:cNvPr id="0" name=""/>
        <dsp:cNvSpPr/>
      </dsp:nvSpPr>
      <dsp:spPr>
        <a:xfrm>
          <a:off x="3056787" y="-40906"/>
          <a:ext cx="2215354" cy="16878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Communication </a:t>
          </a:r>
        </a:p>
      </dsp:txBody>
      <dsp:txXfrm>
        <a:off x="3381218" y="206277"/>
        <a:ext cx="1566492" cy="1193507"/>
      </dsp:txXfrm>
    </dsp:sp>
    <dsp:sp modelId="{E67E44B7-FEEC-4A6D-8ECC-70424A64DBE6}">
      <dsp:nvSpPr>
        <dsp:cNvPr id="0" name=""/>
        <dsp:cNvSpPr/>
      </dsp:nvSpPr>
      <dsp:spPr>
        <a:xfrm>
          <a:off x="4898565" y="2698176"/>
          <a:ext cx="156169" cy="31916"/>
        </a:xfrm>
        <a:custGeom>
          <a:avLst/>
          <a:gdLst/>
          <a:ahLst/>
          <a:cxnLst/>
          <a:rect l="0" t="0" r="0" b="0"/>
          <a:pathLst>
            <a:path>
              <a:moveTo>
                <a:pt x="0" y="15958"/>
              </a:moveTo>
              <a:lnTo>
                <a:pt x="156169" y="159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972746" y="2710230"/>
        <a:ext cx="7808" cy="7808"/>
      </dsp:txXfrm>
    </dsp:sp>
    <dsp:sp modelId="{8A374792-A1D5-42E7-BAA7-D6875C4D538E}">
      <dsp:nvSpPr>
        <dsp:cNvPr id="0" name=""/>
        <dsp:cNvSpPr/>
      </dsp:nvSpPr>
      <dsp:spPr>
        <a:xfrm>
          <a:off x="5054735" y="1909398"/>
          <a:ext cx="2041666" cy="16094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GB" sz="2900" kern="1200" dirty="0"/>
            <a:t>Activities</a:t>
          </a:r>
        </a:p>
        <a:p>
          <a:pPr marL="0" lvl="0" indent="0" algn="ctr" defTabSz="1289050">
            <a:lnSpc>
              <a:spcPct val="90000"/>
            </a:lnSpc>
            <a:spcBef>
              <a:spcPct val="0"/>
            </a:spcBef>
            <a:spcAft>
              <a:spcPct val="35000"/>
            </a:spcAft>
            <a:buNone/>
          </a:pPr>
          <a:endParaRPr lang="en-GB" sz="2900" kern="1200" dirty="0"/>
        </a:p>
      </dsp:txBody>
      <dsp:txXfrm>
        <a:off x="5353730" y="2145100"/>
        <a:ext cx="1443676" cy="1138068"/>
      </dsp:txXfrm>
    </dsp:sp>
    <dsp:sp modelId="{CB523811-CE9F-45D9-B380-CB0259BA629C}">
      <dsp:nvSpPr>
        <dsp:cNvPr id="0" name=""/>
        <dsp:cNvSpPr/>
      </dsp:nvSpPr>
      <dsp:spPr>
        <a:xfrm rot="5425889">
          <a:off x="3942456" y="3647112"/>
          <a:ext cx="429724" cy="31916"/>
        </a:xfrm>
        <a:custGeom>
          <a:avLst/>
          <a:gdLst/>
          <a:ahLst/>
          <a:cxnLst/>
          <a:rect l="0" t="0" r="0" b="0"/>
          <a:pathLst>
            <a:path>
              <a:moveTo>
                <a:pt x="0" y="15958"/>
              </a:moveTo>
              <a:lnTo>
                <a:pt x="429724" y="159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4146575" y="3652327"/>
        <a:ext cx="21486" cy="21486"/>
      </dsp:txXfrm>
    </dsp:sp>
    <dsp:sp modelId="{3BD24FB8-779E-4C26-92FB-0045BB9E246A}">
      <dsp:nvSpPr>
        <dsp:cNvPr id="0" name=""/>
        <dsp:cNvSpPr/>
      </dsp:nvSpPr>
      <dsp:spPr>
        <a:xfrm>
          <a:off x="3092886" y="3877916"/>
          <a:ext cx="2114371" cy="14946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GB" sz="2900" kern="1200" dirty="0"/>
            <a:t>Health</a:t>
          </a:r>
        </a:p>
      </dsp:txBody>
      <dsp:txXfrm>
        <a:off x="3402528" y="4096801"/>
        <a:ext cx="1495087" cy="1056873"/>
      </dsp:txXfrm>
    </dsp:sp>
    <dsp:sp modelId="{2843E016-2EE2-49A2-A53A-4096B6F2DC72}">
      <dsp:nvSpPr>
        <dsp:cNvPr id="0" name=""/>
        <dsp:cNvSpPr/>
      </dsp:nvSpPr>
      <dsp:spPr>
        <a:xfrm rot="10804050">
          <a:off x="3047916" y="2697086"/>
          <a:ext cx="382448" cy="31916"/>
        </a:xfrm>
        <a:custGeom>
          <a:avLst/>
          <a:gdLst/>
          <a:ahLst/>
          <a:cxnLst/>
          <a:rect l="0" t="0" r="0" b="0"/>
          <a:pathLst>
            <a:path>
              <a:moveTo>
                <a:pt x="0" y="15958"/>
              </a:moveTo>
              <a:lnTo>
                <a:pt x="382448" y="159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229579" y="2703483"/>
        <a:ext cx="19122" cy="19122"/>
      </dsp:txXfrm>
    </dsp:sp>
    <dsp:sp modelId="{EC0C4D71-BF92-46C2-9BA0-FCAF9A6B04AF}">
      <dsp:nvSpPr>
        <dsp:cNvPr id="0" name=""/>
        <dsp:cNvSpPr/>
      </dsp:nvSpPr>
      <dsp:spPr>
        <a:xfrm>
          <a:off x="908791" y="1787245"/>
          <a:ext cx="2139125" cy="18486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Social Environment </a:t>
          </a:r>
        </a:p>
      </dsp:txBody>
      <dsp:txXfrm>
        <a:off x="1222059" y="2057970"/>
        <a:ext cx="1512589" cy="130717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9-11T15:19:45.498"/>
    </inkml:context>
    <inkml:brush xml:id="br0">
      <inkml:brushProperty name="width" value="0.35" units="cm"/>
      <inkml:brushProperty name="height" value="0.35" units="cm"/>
      <inkml:brushProperty name="color" value="#E71224"/>
      <inkml:brushProperty name="ignorePressur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9-11T15:19:51.138"/>
    </inkml:context>
    <inkml:brush xml:id="br0">
      <inkml:brushProperty name="width" value="0.35" units="cm"/>
      <inkml:brushProperty name="height" value="0.35" units="cm"/>
      <inkml:brushProperty name="color" value="#E71224"/>
      <inkml:brushProperty name="ignorePressure" value="1"/>
    </inkml:brush>
  </inkml:definitions>
  <inkml:trace contextRef="#ctx0" brushRef="#br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9-11T15:22:00.36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0,'901'0,"-868"0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9-11T21:22:22.306"/>
    </inkml:context>
    <inkml:brush xml:id="br0">
      <inkml:brushProperty name="width" value="0.35" units="cm"/>
      <inkml:brushProperty name="height" value="0.35" units="cm"/>
      <inkml:brushProperty name="color" value="#E71224"/>
      <inkml:brushProperty name="ignorePressure" value="1"/>
    </inkml:brush>
  </inkml:definitions>
  <inkml:trace contextRef="#ctx0" brushRef="#br0">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9-11T21:22:27.727"/>
    </inkml:context>
    <inkml:brush xml:id="br0">
      <inkml:brushProperty name="width" value="0.35" units="cm"/>
      <inkml:brushProperty name="height" value="0.35" units="cm"/>
      <inkml:brushProperty name="color" value="#E71224"/>
      <inkml:brushProperty name="ignorePressure" value="1"/>
    </inkml:brush>
  </inkml:definitions>
  <inkml:trace contextRef="#ctx0" brushRef="#br0">1 0</inkml:trace>
  <inkml:trace contextRef="#ctx0" brushRef="#br0" timeOffset="1015.363">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1FC18A-7D9C-440C-AA57-593AEDC6327A}" type="datetimeFigureOut">
              <a:rPr lang="en-GB" smtClean="0"/>
              <a:t>29/10/2018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88330-8DB5-4681-96FF-A09E7167E151}" type="slidenum">
              <a:rPr lang="en-GB" smtClean="0"/>
              <a:t>‹#›</a:t>
            </a:fld>
            <a:endParaRPr lang="en-GB"/>
          </a:p>
        </p:txBody>
      </p:sp>
    </p:spTree>
    <p:extLst>
      <p:ext uri="{BB962C8B-B14F-4D97-AF65-F5344CB8AC3E}">
        <p14:creationId xmlns:p14="http://schemas.microsoft.com/office/powerpoint/2010/main" val="23155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388330-8DB5-4681-96FF-A09E7167E151}" type="slidenum">
              <a:rPr lang="en-GB" smtClean="0"/>
              <a:t>6</a:t>
            </a:fld>
            <a:endParaRPr lang="en-GB"/>
          </a:p>
        </p:txBody>
      </p:sp>
    </p:spTree>
    <p:extLst>
      <p:ext uri="{BB962C8B-B14F-4D97-AF65-F5344CB8AC3E}">
        <p14:creationId xmlns:p14="http://schemas.microsoft.com/office/powerpoint/2010/main" val="1901503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388330-8DB5-4681-96FF-A09E7167E151}" type="slidenum">
              <a:rPr lang="en-GB" smtClean="0"/>
              <a:t>7</a:t>
            </a:fld>
            <a:endParaRPr lang="en-GB"/>
          </a:p>
        </p:txBody>
      </p:sp>
    </p:spTree>
    <p:extLst>
      <p:ext uri="{BB962C8B-B14F-4D97-AF65-F5344CB8AC3E}">
        <p14:creationId xmlns:p14="http://schemas.microsoft.com/office/powerpoint/2010/main" val="3363760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 a narrative approach is it possible to have the narrative interviews for the people with dementia and cares and then semi-structured interviews for the stakeholders?</a:t>
            </a:r>
          </a:p>
          <a:p>
            <a:endParaRPr lang="en-GB" dirty="0"/>
          </a:p>
        </p:txBody>
      </p:sp>
      <p:sp>
        <p:nvSpPr>
          <p:cNvPr id="4" name="Slide Number Placeholder 3"/>
          <p:cNvSpPr>
            <a:spLocks noGrp="1"/>
          </p:cNvSpPr>
          <p:nvPr>
            <p:ph type="sldNum" sz="quarter" idx="10"/>
          </p:nvPr>
        </p:nvSpPr>
        <p:spPr/>
        <p:txBody>
          <a:bodyPr/>
          <a:lstStyle/>
          <a:p>
            <a:fld id="{B9388330-8DB5-4681-96FF-A09E7167E151}" type="slidenum">
              <a:rPr lang="en-GB" smtClean="0"/>
              <a:t>9</a:t>
            </a:fld>
            <a:endParaRPr lang="en-GB"/>
          </a:p>
        </p:txBody>
      </p:sp>
    </p:spTree>
    <p:extLst>
      <p:ext uri="{BB962C8B-B14F-4D97-AF65-F5344CB8AC3E}">
        <p14:creationId xmlns:p14="http://schemas.microsoft.com/office/powerpoint/2010/main" val="34464462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Image)">
    <p:spTree>
      <p:nvGrpSpPr>
        <p:cNvPr id="1" name=""/>
        <p:cNvGrpSpPr/>
        <p:nvPr/>
      </p:nvGrpSpPr>
      <p:grpSpPr>
        <a:xfrm>
          <a:off x="0" y="0"/>
          <a:ext cx="0" cy="0"/>
          <a:chOff x="0" y="0"/>
          <a:chExt cx="0" cy="0"/>
        </a:xfrm>
      </p:grpSpPr>
      <p:sp>
        <p:nvSpPr>
          <p:cNvPr id="12" name="Rectangle 11"/>
          <p:cNvSpPr/>
          <p:nvPr/>
        </p:nvSpPr>
        <p:spPr>
          <a:xfrm>
            <a:off x="4644008" y="0"/>
            <a:ext cx="4499992" cy="6858000"/>
          </a:xfrm>
          <a:prstGeom prst="rect">
            <a:avLst/>
          </a:prstGeom>
          <a:solidFill>
            <a:srgbClr val="8EB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grpSp>
        <p:nvGrpSpPr>
          <p:cNvPr id="18" name="Group 17"/>
          <p:cNvGrpSpPr/>
          <p:nvPr/>
        </p:nvGrpSpPr>
        <p:grpSpPr>
          <a:xfrm>
            <a:off x="5266578" y="1886850"/>
            <a:ext cx="3877200" cy="96175"/>
            <a:chOff x="5266578" y="1886850"/>
            <a:chExt cx="3877200" cy="96175"/>
          </a:xfrm>
        </p:grpSpPr>
        <p:cxnSp>
          <p:nvCxnSpPr>
            <p:cNvPr id="10" name="Straight Connector 9"/>
            <p:cNvCxnSpPr/>
            <p:nvPr/>
          </p:nvCxnSpPr>
          <p:spPr>
            <a:xfrm>
              <a:off x="5266578" y="1886850"/>
              <a:ext cx="387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5236761" y="1938025"/>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4000" y="1973663"/>
            <a:ext cx="3329786" cy="864000"/>
          </a:xfrm>
        </p:spPr>
        <p:txBody>
          <a:bodyPr/>
          <a:lstStyle>
            <a:lvl1pPr>
              <a:lnSpc>
                <a:spcPts val="3400"/>
              </a:lnSpc>
              <a:defRPr sz="3400">
                <a:solidFill>
                  <a:schemeClr val="bg1"/>
                </a:solidFill>
              </a:defRPr>
            </a:lvl1pPr>
          </a:lstStyle>
          <a:p>
            <a:r>
              <a:rPr lang="en-US" noProof="0"/>
              <a:t>Click to edit Master title style</a:t>
            </a:r>
            <a:endParaRPr lang="en-GB" noProof="0" dirty="0"/>
          </a:p>
        </p:txBody>
      </p:sp>
      <p:sp>
        <p:nvSpPr>
          <p:cNvPr id="3" name="Subtitle 2"/>
          <p:cNvSpPr>
            <a:spLocks noGrp="1"/>
          </p:cNvSpPr>
          <p:nvPr>
            <p:ph type="subTitle" idx="1" hasCustomPrompt="1"/>
          </p:nvPr>
        </p:nvSpPr>
        <p:spPr>
          <a:xfrm>
            <a:off x="5364000" y="2881399"/>
            <a:ext cx="3330583" cy="720000"/>
          </a:xfrm>
        </p:spPr>
        <p:txBody>
          <a:bodyPr/>
          <a:lstStyle>
            <a:lvl1pPr marL="0" indent="0" algn="l">
              <a:lnSpc>
                <a:spcPts val="1900"/>
              </a:lnSpc>
              <a:buNone/>
              <a:defRPr sz="1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a:t>
            </a:r>
            <a:br>
              <a:rPr lang="en-GB" noProof="0" dirty="0"/>
            </a:br>
            <a:r>
              <a:rPr lang="en-GB" noProof="0" dirty="0"/>
              <a:t>subtitle style</a:t>
            </a:r>
          </a:p>
        </p:txBody>
      </p:sp>
      <p:sp>
        <p:nvSpPr>
          <p:cNvPr id="9" name="Text Placeholder 8"/>
          <p:cNvSpPr>
            <a:spLocks noGrp="1"/>
          </p:cNvSpPr>
          <p:nvPr>
            <p:ph type="body" sz="quarter" idx="13"/>
          </p:nvPr>
        </p:nvSpPr>
        <p:spPr>
          <a:xfrm>
            <a:off x="5364162" y="3629942"/>
            <a:ext cx="3330000" cy="252000"/>
          </a:xfrm>
        </p:spPr>
        <p:txBody>
          <a:bodyPr/>
          <a:lstStyle>
            <a:lvl1pPr>
              <a:lnSpc>
                <a:spcPts val="1900"/>
              </a:lnSpc>
              <a:spcAft>
                <a:spcPts val="0"/>
              </a:spcAft>
              <a:defRPr sz="14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a:t>Edit Master text styles</a:t>
            </a:r>
          </a:p>
        </p:txBody>
      </p:sp>
      <p:sp>
        <p:nvSpPr>
          <p:cNvPr id="11" name="Text Placeholder 10"/>
          <p:cNvSpPr>
            <a:spLocks noGrp="1"/>
          </p:cNvSpPr>
          <p:nvPr>
            <p:ph type="body" sz="quarter" idx="14"/>
          </p:nvPr>
        </p:nvSpPr>
        <p:spPr>
          <a:xfrm>
            <a:off x="5364000" y="3848302"/>
            <a:ext cx="3330000" cy="252000"/>
          </a:xfrm>
        </p:spPr>
        <p:txBody>
          <a:bodyPr/>
          <a:lstStyle>
            <a:lvl1pPr>
              <a:lnSpc>
                <a:spcPts val="1900"/>
              </a:lnSpc>
              <a:spcAft>
                <a:spcPts val="0"/>
              </a:spcAft>
              <a:defRPr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a:t>Edit Master text styles</a:t>
            </a:r>
          </a:p>
        </p:txBody>
      </p:sp>
      <p:pic>
        <p:nvPicPr>
          <p:cNvPr id="13" name="Picture 12" descr="UoS-LOGO-WHITE-236px.png"/>
          <p:cNvPicPr>
            <a:picLocks noChangeAspect="1"/>
          </p:cNvPicPr>
          <p:nvPr/>
        </p:nvPicPr>
        <p:blipFill>
          <a:blip r:embed="rId2" cstate="print"/>
          <a:stretch>
            <a:fillRect/>
          </a:stretch>
        </p:blipFill>
        <p:spPr>
          <a:xfrm>
            <a:off x="6588223" y="444172"/>
            <a:ext cx="2124000" cy="531000"/>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sp>
        <p:nvSpPr>
          <p:cNvPr id="15" name="Picture Placeholder 8"/>
          <p:cNvSpPr>
            <a:spLocks noGrp="1"/>
          </p:cNvSpPr>
          <p:nvPr>
            <p:ph type="pic" sz="quarter" idx="15"/>
          </p:nvPr>
        </p:nvSpPr>
        <p:spPr>
          <a:xfrm>
            <a:off x="0" y="0"/>
            <a:ext cx="4644008" cy="6858000"/>
          </a:xfrm>
        </p:spPr>
        <p:txBody>
          <a:bodyPr/>
          <a:lstStyle>
            <a:lvl1pPr>
              <a:defRPr baseline="0"/>
            </a:lvl1pPr>
          </a:lstStyle>
          <a:p>
            <a:r>
              <a:rPr lang="en-US"/>
              <a:t>Click icon to add picture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Image)">
    <p:spTree>
      <p:nvGrpSpPr>
        <p:cNvPr id="1" name=""/>
        <p:cNvGrpSpPr/>
        <p:nvPr/>
      </p:nvGrpSpPr>
      <p:grpSpPr>
        <a:xfrm>
          <a:off x="0" y="0"/>
          <a:ext cx="0" cy="0"/>
          <a:chOff x="0" y="0"/>
          <a:chExt cx="0" cy="0"/>
        </a:xfrm>
      </p:grpSpPr>
      <p:sp>
        <p:nvSpPr>
          <p:cNvPr id="16" name="Rectangle 15"/>
          <p:cNvSpPr/>
          <p:nvPr/>
        </p:nvSpPr>
        <p:spPr>
          <a:xfrm>
            <a:off x="4644008" y="0"/>
            <a:ext cx="4499992" cy="6858000"/>
          </a:xfrm>
          <a:prstGeom prst="rect">
            <a:avLst/>
          </a:prstGeom>
          <a:solidFill>
            <a:srgbClr val="D47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grpSp>
        <p:nvGrpSpPr>
          <p:cNvPr id="18" name="Group 17"/>
          <p:cNvGrpSpPr/>
          <p:nvPr/>
        </p:nvGrpSpPr>
        <p:grpSpPr>
          <a:xfrm>
            <a:off x="5266578" y="1886850"/>
            <a:ext cx="3877200" cy="96175"/>
            <a:chOff x="5266578" y="1886850"/>
            <a:chExt cx="3877200" cy="96175"/>
          </a:xfrm>
        </p:grpSpPr>
        <p:cxnSp>
          <p:nvCxnSpPr>
            <p:cNvPr id="19" name="Straight Connector 18"/>
            <p:cNvCxnSpPr/>
            <p:nvPr/>
          </p:nvCxnSpPr>
          <p:spPr>
            <a:xfrm>
              <a:off x="5266578" y="1886850"/>
              <a:ext cx="387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236761" y="1938025"/>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4000" y="1973663"/>
            <a:ext cx="3329786" cy="864000"/>
          </a:xfrm>
        </p:spPr>
        <p:txBody>
          <a:bodyPr/>
          <a:lstStyle>
            <a:lvl1pPr>
              <a:lnSpc>
                <a:spcPts val="3400"/>
              </a:lnSpc>
              <a:defRPr sz="3400">
                <a:solidFill>
                  <a:schemeClr val="bg1"/>
                </a:solidFill>
              </a:defRPr>
            </a:lvl1pPr>
          </a:lstStyle>
          <a:p>
            <a:r>
              <a:rPr lang="en-GB" noProof="0" dirty="0"/>
              <a:t>Click to edit Master title style</a:t>
            </a:r>
          </a:p>
        </p:txBody>
      </p:sp>
      <p:sp>
        <p:nvSpPr>
          <p:cNvPr id="3" name="Subtitle 2"/>
          <p:cNvSpPr>
            <a:spLocks noGrp="1"/>
          </p:cNvSpPr>
          <p:nvPr>
            <p:ph type="subTitle" idx="1" hasCustomPrompt="1"/>
          </p:nvPr>
        </p:nvSpPr>
        <p:spPr>
          <a:xfrm>
            <a:off x="5364000" y="2881399"/>
            <a:ext cx="3330583" cy="720000"/>
          </a:xfrm>
        </p:spPr>
        <p:txBody>
          <a:bodyPr/>
          <a:lstStyle>
            <a:lvl1pPr marL="0" indent="0" algn="l">
              <a:lnSpc>
                <a:spcPts val="1900"/>
              </a:lnSpc>
              <a:buNone/>
              <a:defRPr sz="1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a:t>
            </a:r>
            <a:br>
              <a:rPr lang="en-GB" noProof="0" dirty="0"/>
            </a:br>
            <a:r>
              <a:rPr lang="en-GB" noProof="0" dirty="0"/>
              <a:t>subtitle style</a:t>
            </a:r>
          </a:p>
        </p:txBody>
      </p:sp>
      <p:sp>
        <p:nvSpPr>
          <p:cNvPr id="9" name="Text Placeholder 8"/>
          <p:cNvSpPr>
            <a:spLocks noGrp="1"/>
          </p:cNvSpPr>
          <p:nvPr>
            <p:ph type="body" sz="quarter" idx="13"/>
          </p:nvPr>
        </p:nvSpPr>
        <p:spPr>
          <a:xfrm>
            <a:off x="5364162" y="3629942"/>
            <a:ext cx="3330000" cy="252000"/>
          </a:xfrm>
        </p:spPr>
        <p:txBody>
          <a:bodyPr/>
          <a:lstStyle>
            <a:lvl1pPr>
              <a:lnSpc>
                <a:spcPts val="1900"/>
              </a:lnSpc>
              <a:spcAft>
                <a:spcPts val="0"/>
              </a:spcAft>
              <a:defRPr sz="14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dirty="0"/>
              <a:t>Click to edit Master text styles</a:t>
            </a:r>
          </a:p>
        </p:txBody>
      </p:sp>
      <p:sp>
        <p:nvSpPr>
          <p:cNvPr id="11" name="Text Placeholder 10"/>
          <p:cNvSpPr>
            <a:spLocks noGrp="1"/>
          </p:cNvSpPr>
          <p:nvPr>
            <p:ph type="body" sz="quarter" idx="14"/>
          </p:nvPr>
        </p:nvSpPr>
        <p:spPr>
          <a:xfrm>
            <a:off x="5364000" y="3848302"/>
            <a:ext cx="3330000" cy="252000"/>
          </a:xfrm>
        </p:spPr>
        <p:txBody>
          <a:bodyPr/>
          <a:lstStyle>
            <a:lvl1pPr>
              <a:lnSpc>
                <a:spcPts val="1900"/>
              </a:lnSpc>
              <a:spcAft>
                <a:spcPts val="0"/>
              </a:spcAft>
              <a:defRPr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dirty="0"/>
              <a:t>Click to edit Master text styles</a:t>
            </a:r>
          </a:p>
        </p:txBody>
      </p:sp>
      <p:pic>
        <p:nvPicPr>
          <p:cNvPr id="13" name="Picture 12" descr="UoS-LOGO-WHITE-236px.png"/>
          <p:cNvPicPr>
            <a:picLocks noChangeAspect="1"/>
          </p:cNvPicPr>
          <p:nvPr/>
        </p:nvPicPr>
        <p:blipFill>
          <a:blip r:embed="rId2" cstate="print"/>
          <a:stretch>
            <a:fillRect/>
          </a:stretch>
        </p:blipFill>
        <p:spPr>
          <a:xfrm>
            <a:off x="6588223" y="444172"/>
            <a:ext cx="2124000" cy="531000"/>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sp>
        <p:nvSpPr>
          <p:cNvPr id="15" name="Picture Placeholder 8"/>
          <p:cNvSpPr>
            <a:spLocks noGrp="1"/>
          </p:cNvSpPr>
          <p:nvPr>
            <p:ph type="pic" sz="quarter" idx="15"/>
          </p:nvPr>
        </p:nvSpPr>
        <p:spPr>
          <a:xfrm>
            <a:off x="0" y="0"/>
            <a:ext cx="4644008" cy="6858000"/>
          </a:xfrm>
        </p:spPr>
        <p:txBody>
          <a:bodyPr/>
          <a:lstStyle/>
          <a:p>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No Image)">
    <p:bg>
      <p:bgPr>
        <a:solidFill>
          <a:srgbClr val="376FB4"/>
        </a:solidFill>
        <a:effectLst/>
      </p:bgPr>
    </p:bg>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rgbClr val="D47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grpSp>
        <p:nvGrpSpPr>
          <p:cNvPr id="8" name="Group 7"/>
          <p:cNvGrpSpPr/>
          <p:nvPr/>
        </p:nvGrpSpPr>
        <p:grpSpPr>
          <a:xfrm>
            <a:off x="358294" y="1877324"/>
            <a:ext cx="8784000" cy="96175"/>
            <a:chOff x="358294" y="1877324"/>
            <a:chExt cx="8784000" cy="96175"/>
          </a:xfrm>
        </p:grpSpPr>
        <p:cxnSp>
          <p:nvCxnSpPr>
            <p:cNvPr id="10" name="Straight Connector 9"/>
            <p:cNvCxnSpPr/>
            <p:nvPr/>
          </p:nvCxnSpPr>
          <p:spPr>
            <a:xfrm>
              <a:off x="358294" y="1877324"/>
              <a:ext cx="878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50126" y="1973663"/>
            <a:ext cx="8244000" cy="864000"/>
          </a:xfrm>
        </p:spPr>
        <p:txBody>
          <a:bodyPr/>
          <a:lstStyle>
            <a:lvl1pPr>
              <a:lnSpc>
                <a:spcPts val="3400"/>
              </a:lnSpc>
              <a:defRPr sz="3400">
                <a:solidFill>
                  <a:schemeClr val="bg1"/>
                </a:solidFill>
              </a:defRPr>
            </a:lvl1pPr>
          </a:lstStyle>
          <a:p>
            <a:r>
              <a:rPr lang="en-GB" noProof="0" dirty="0"/>
              <a:t>Click to edit Master title style</a:t>
            </a:r>
          </a:p>
        </p:txBody>
      </p:sp>
      <p:sp>
        <p:nvSpPr>
          <p:cNvPr id="3" name="Subtitle 2"/>
          <p:cNvSpPr>
            <a:spLocks noGrp="1"/>
          </p:cNvSpPr>
          <p:nvPr>
            <p:ph type="subTitle" idx="1" hasCustomPrompt="1"/>
          </p:nvPr>
        </p:nvSpPr>
        <p:spPr>
          <a:xfrm>
            <a:off x="450125" y="2881399"/>
            <a:ext cx="8244000" cy="720000"/>
          </a:xfrm>
        </p:spPr>
        <p:txBody>
          <a:bodyPr/>
          <a:lstStyle>
            <a:lvl1pPr marL="0" indent="0" algn="l">
              <a:lnSpc>
                <a:spcPts val="1900"/>
              </a:lnSpc>
              <a:buNone/>
              <a:defRPr sz="1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a:t>
            </a:r>
            <a:br>
              <a:rPr lang="en-GB" noProof="0" dirty="0"/>
            </a:br>
            <a:r>
              <a:rPr lang="en-GB" noProof="0" dirty="0"/>
              <a:t>subtitle style</a:t>
            </a:r>
          </a:p>
        </p:txBody>
      </p:sp>
      <p:sp>
        <p:nvSpPr>
          <p:cNvPr id="9" name="Text Placeholder 8"/>
          <p:cNvSpPr>
            <a:spLocks noGrp="1"/>
          </p:cNvSpPr>
          <p:nvPr>
            <p:ph type="body" sz="quarter" idx="13"/>
          </p:nvPr>
        </p:nvSpPr>
        <p:spPr>
          <a:xfrm>
            <a:off x="450126" y="3629942"/>
            <a:ext cx="8244000" cy="252000"/>
          </a:xfrm>
        </p:spPr>
        <p:txBody>
          <a:bodyPr/>
          <a:lstStyle>
            <a:lvl1pPr>
              <a:lnSpc>
                <a:spcPts val="1900"/>
              </a:lnSpc>
              <a:spcAft>
                <a:spcPts val="0"/>
              </a:spcAft>
              <a:defRPr sz="14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dirty="0"/>
              <a:t>Click to edit Master text styles</a:t>
            </a:r>
          </a:p>
        </p:txBody>
      </p:sp>
      <p:sp>
        <p:nvSpPr>
          <p:cNvPr id="11" name="Text Placeholder 10"/>
          <p:cNvSpPr>
            <a:spLocks noGrp="1"/>
          </p:cNvSpPr>
          <p:nvPr>
            <p:ph type="body" sz="quarter" idx="14"/>
          </p:nvPr>
        </p:nvSpPr>
        <p:spPr>
          <a:xfrm>
            <a:off x="450126" y="3848302"/>
            <a:ext cx="8244000" cy="252000"/>
          </a:xfrm>
        </p:spPr>
        <p:txBody>
          <a:bodyPr/>
          <a:lstStyle>
            <a:lvl1pPr>
              <a:lnSpc>
                <a:spcPts val="1900"/>
              </a:lnSpc>
              <a:spcAft>
                <a:spcPts val="0"/>
              </a:spcAft>
              <a:defRPr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dirty="0"/>
              <a:t>Click to edit Master text styles</a:t>
            </a:r>
          </a:p>
        </p:txBody>
      </p:sp>
      <p:pic>
        <p:nvPicPr>
          <p:cNvPr id="13" name="Picture 12" descr="UoS-LOGO-WHITE-236px.png"/>
          <p:cNvPicPr>
            <a:picLocks noChangeAspect="1"/>
          </p:cNvPicPr>
          <p:nvPr/>
        </p:nvPicPr>
        <p:blipFill>
          <a:blip r:embed="rId2" cstate="print"/>
          <a:stretch>
            <a:fillRect/>
          </a:stretch>
        </p:blipFill>
        <p:spPr>
          <a:xfrm>
            <a:off x="6588223" y="444172"/>
            <a:ext cx="2124000" cy="531000"/>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Slide (Image)">
    <p:bg>
      <p:bgPr>
        <a:solidFill>
          <a:srgbClr val="376FB4"/>
        </a:solidFill>
        <a:effectLst/>
      </p:bgPr>
    </p:bg>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rgbClr val="D47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grpSp>
        <p:nvGrpSpPr>
          <p:cNvPr id="10" name="Group 9"/>
          <p:cNvGrpSpPr/>
          <p:nvPr/>
        </p:nvGrpSpPr>
        <p:grpSpPr>
          <a:xfrm>
            <a:off x="357989" y="1877324"/>
            <a:ext cx="2905200" cy="96175"/>
            <a:chOff x="357989" y="1877324"/>
            <a:chExt cx="2905200" cy="96175"/>
          </a:xfrm>
        </p:grpSpPr>
        <p:cxnSp>
          <p:nvCxnSpPr>
            <p:cNvPr id="12" name="Straight Connector 11"/>
            <p:cNvCxnSpPr/>
            <p:nvPr/>
          </p:nvCxnSpPr>
          <p:spPr>
            <a:xfrm>
              <a:off x="357989" y="1877324"/>
              <a:ext cx="2905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32000" y="1970402"/>
            <a:ext cx="2592000" cy="1188000"/>
          </a:xfrm>
        </p:spPr>
        <p:txBody>
          <a:bodyPr/>
          <a:lstStyle>
            <a:lvl1pPr>
              <a:defRPr>
                <a:solidFill>
                  <a:schemeClr val="bg1"/>
                </a:solidFill>
              </a:defRPr>
            </a:lvl1pPr>
          </a:lstStyle>
          <a:p>
            <a:r>
              <a:rPr lang="en-GB" noProof="0" dirty="0"/>
              <a:t>Click to edit Master title style</a:t>
            </a:r>
          </a:p>
        </p:txBody>
      </p:sp>
      <p:sp>
        <p:nvSpPr>
          <p:cNvPr id="3" name="Content Placeholder 2"/>
          <p:cNvSpPr>
            <a:spLocks noGrp="1"/>
          </p:cNvSpPr>
          <p:nvPr>
            <p:ph idx="1"/>
          </p:nvPr>
        </p:nvSpPr>
        <p:spPr>
          <a:xfrm>
            <a:off x="432000" y="3160722"/>
            <a:ext cx="2592000" cy="2700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8"/>
          <p:cNvSpPr>
            <a:spLocks noGrp="1"/>
          </p:cNvSpPr>
          <p:nvPr>
            <p:ph type="pic" sz="quarter" idx="13"/>
          </p:nvPr>
        </p:nvSpPr>
        <p:spPr>
          <a:xfrm>
            <a:off x="3258438" y="0"/>
            <a:ext cx="5886000" cy="5976000"/>
          </a:xfrm>
        </p:spPr>
        <p:txBody>
          <a:bodyPr/>
          <a:lstStyle>
            <a:lvl1pPr>
              <a:defRPr>
                <a:solidFill>
                  <a:schemeClr val="bg1"/>
                </a:solidFill>
              </a:defRPr>
            </a:lvl1pPr>
          </a:lstStyle>
          <a:p>
            <a:endParaRPr lang="en-GB" dirty="0"/>
          </a:p>
          <a:p>
            <a:endParaRPr lang="en-GB" dirty="0"/>
          </a:p>
          <a:p>
            <a:endParaRPr lang="en-GB" dirty="0"/>
          </a:p>
          <a:p>
            <a:endParaRPr lang="en-GB" dirty="0"/>
          </a:p>
          <a:p>
            <a:endParaRPr lang="en-GB" dirty="0"/>
          </a:p>
        </p:txBody>
      </p:sp>
      <p:pic>
        <p:nvPicPr>
          <p:cNvPr id="11" name="Picture 10" descr="UoS-LOGO-WHITE-236px.png"/>
          <p:cNvPicPr>
            <a:picLocks noChangeAspect="1"/>
          </p:cNvPicPr>
          <p:nvPr/>
        </p:nvPicPr>
        <p:blipFill>
          <a:blip r:embed="rId2" cstate="print"/>
          <a:stretch>
            <a:fillRect/>
          </a:stretch>
        </p:blipFill>
        <p:spPr>
          <a:xfrm>
            <a:off x="446400" y="6235200"/>
            <a:ext cx="1438537" cy="359634"/>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Slide (No Image)">
    <p:bg>
      <p:bgPr>
        <a:solidFill>
          <a:srgbClr val="376FB4"/>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D47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grpSp>
        <p:nvGrpSpPr>
          <p:cNvPr id="12" name="Group 11"/>
          <p:cNvGrpSpPr/>
          <p:nvPr/>
        </p:nvGrpSpPr>
        <p:grpSpPr>
          <a:xfrm>
            <a:off x="358294" y="1877324"/>
            <a:ext cx="8784000" cy="96175"/>
            <a:chOff x="358294" y="1877324"/>
            <a:chExt cx="8784000" cy="96175"/>
          </a:xfrm>
        </p:grpSpPr>
        <p:cxnSp>
          <p:nvCxnSpPr>
            <p:cNvPr id="13" name="Straight Connector 12"/>
            <p:cNvCxnSpPr/>
            <p:nvPr/>
          </p:nvCxnSpPr>
          <p:spPr>
            <a:xfrm>
              <a:off x="358294" y="1877324"/>
              <a:ext cx="878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32000" y="1970402"/>
            <a:ext cx="8280000" cy="1188000"/>
          </a:xfrm>
        </p:spPr>
        <p:txBody>
          <a:bodyPr/>
          <a:lstStyle>
            <a:lvl1pPr>
              <a:defRPr>
                <a:solidFill>
                  <a:schemeClr val="bg1"/>
                </a:solidFill>
              </a:defRPr>
            </a:lvl1pPr>
          </a:lstStyle>
          <a:p>
            <a:r>
              <a:rPr lang="en-GB" noProof="0" dirty="0"/>
              <a:t>Click to edit Master title style</a:t>
            </a:r>
          </a:p>
        </p:txBody>
      </p:sp>
      <p:sp>
        <p:nvSpPr>
          <p:cNvPr id="3" name="Content Placeholder 2"/>
          <p:cNvSpPr>
            <a:spLocks noGrp="1"/>
          </p:cNvSpPr>
          <p:nvPr>
            <p:ph idx="1"/>
          </p:nvPr>
        </p:nvSpPr>
        <p:spPr>
          <a:xfrm>
            <a:off x="432000" y="3160722"/>
            <a:ext cx="8280000" cy="2700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11" name="Picture 10" descr="UoS-LOGO-WHITE-236px.png"/>
          <p:cNvPicPr>
            <a:picLocks noChangeAspect="1"/>
          </p:cNvPicPr>
          <p:nvPr/>
        </p:nvPicPr>
        <p:blipFill>
          <a:blip r:embed="rId2" cstate="print"/>
          <a:stretch>
            <a:fillRect/>
          </a:stretch>
        </p:blipFill>
        <p:spPr>
          <a:xfrm>
            <a:off x="446400" y="6235200"/>
            <a:ext cx="1438537" cy="359634"/>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Large Image)">
    <p:spTree>
      <p:nvGrpSpPr>
        <p:cNvPr id="1" name=""/>
        <p:cNvGrpSpPr/>
        <p:nvPr/>
      </p:nvGrpSpPr>
      <p:grpSpPr>
        <a:xfrm>
          <a:off x="0" y="0"/>
          <a:ext cx="0" cy="0"/>
          <a:chOff x="0" y="0"/>
          <a:chExt cx="0" cy="0"/>
        </a:xfrm>
      </p:grpSpPr>
      <p:sp>
        <p:nvSpPr>
          <p:cNvPr id="10" name="Rectangle 9"/>
          <p:cNvSpPr/>
          <p:nvPr/>
        </p:nvSpPr>
        <p:spPr>
          <a:xfrm>
            <a:off x="0" y="0"/>
            <a:ext cx="3258438" cy="5976000"/>
          </a:xfrm>
          <a:prstGeom prst="rect">
            <a:avLst/>
          </a:prstGeom>
          <a:solidFill>
            <a:srgbClr val="D47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2" name="Title 1"/>
          <p:cNvSpPr>
            <a:spLocks noGrp="1"/>
          </p:cNvSpPr>
          <p:nvPr>
            <p:ph type="title"/>
          </p:nvPr>
        </p:nvSpPr>
        <p:spPr>
          <a:xfrm>
            <a:off x="432000" y="431400"/>
            <a:ext cx="2592000" cy="1332000"/>
          </a:xfrm>
        </p:spPr>
        <p:txBody>
          <a:bodyPr/>
          <a:lstStyle>
            <a:lvl1pPr>
              <a:defRPr>
                <a:solidFill>
                  <a:schemeClr val="bg1"/>
                </a:solidFill>
              </a:defRPr>
            </a:lvl1pPr>
          </a:lstStyle>
          <a:p>
            <a:r>
              <a:rPr lang="en-GB" noProof="0" dirty="0"/>
              <a:t>Click to edit Master title style</a:t>
            </a:r>
          </a:p>
        </p:txBody>
      </p:sp>
      <p:sp>
        <p:nvSpPr>
          <p:cNvPr id="3" name="Content Placeholder 2"/>
          <p:cNvSpPr>
            <a:spLocks noGrp="1"/>
          </p:cNvSpPr>
          <p:nvPr>
            <p:ph idx="1"/>
          </p:nvPr>
        </p:nvSpPr>
        <p:spPr>
          <a:xfrm>
            <a:off x="432000" y="1827406"/>
            <a:ext cx="2592000" cy="4032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8"/>
          <p:cNvSpPr>
            <a:spLocks noGrp="1"/>
          </p:cNvSpPr>
          <p:nvPr>
            <p:ph type="pic" sz="quarter" idx="13"/>
          </p:nvPr>
        </p:nvSpPr>
        <p:spPr>
          <a:xfrm>
            <a:off x="3258438" y="0"/>
            <a:ext cx="5886000" cy="5976000"/>
          </a:xfrm>
        </p:spPr>
        <p:txBody>
          <a:bodyPr/>
          <a:lstStyle/>
          <a:p>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Text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noProof="0" dirty="0"/>
              <a:t>Click to edit Master title style</a:t>
            </a:r>
          </a:p>
        </p:txBody>
      </p:sp>
      <p:sp>
        <p:nvSpPr>
          <p:cNvPr id="3" name="Content Placeholder 2"/>
          <p:cNvSpPr>
            <a:spLocks noGrp="1"/>
          </p:cNvSpPr>
          <p:nvPr>
            <p:ph idx="1"/>
          </p:nvPr>
        </p:nvSpPr>
        <p:spPr/>
        <p:txBody>
          <a:bodyPr/>
          <a:lstStyle>
            <a:lvl1pPr>
              <a:defRPr>
                <a:solidFill>
                  <a:srgbClr val="746E64"/>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solidFill>
                  <a:srgbClr val="746E64"/>
                </a:solidFill>
              </a:defRPr>
            </a:lvl4pPr>
            <a:lvl5pPr>
              <a:defRPr>
                <a:solidFill>
                  <a:srgbClr val="746E64"/>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8"/>
          <p:cNvSpPr>
            <a:spLocks noGrp="1"/>
          </p:cNvSpPr>
          <p:nvPr>
            <p:ph type="pic" sz="quarter" idx="13"/>
          </p:nvPr>
        </p:nvSpPr>
        <p:spPr>
          <a:xfrm>
            <a:off x="4661426" y="0"/>
            <a:ext cx="4464000" cy="5976000"/>
          </a:xfrm>
        </p:spPr>
        <p:txBody>
          <a:bodyPr/>
          <a:lstStyle/>
          <a:p>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Text, Image, &amp;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noProof="0" dirty="0"/>
              <a:t>Click to edit Master title style</a:t>
            </a:r>
          </a:p>
        </p:txBody>
      </p:sp>
      <p:sp>
        <p:nvSpPr>
          <p:cNvPr id="3" name="Content Placeholder 2"/>
          <p:cNvSpPr>
            <a:spLocks noGrp="1"/>
          </p:cNvSpPr>
          <p:nvPr>
            <p:ph idx="1"/>
          </p:nvPr>
        </p:nvSpPr>
        <p:spPr/>
        <p:txBody>
          <a:bodyPr/>
          <a:lstStyle>
            <a:lvl1pPr>
              <a:lnSpc>
                <a:spcPts val="2800"/>
              </a:lnSpc>
              <a:defRPr sz="2400" b="0">
                <a:solidFill>
                  <a:srgbClr val="746E64"/>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solidFill>
                  <a:srgbClr val="746E64"/>
                </a:solidFill>
              </a:defRPr>
            </a:lvl4pPr>
            <a:lvl5pPr>
              <a:defRPr>
                <a:solidFill>
                  <a:srgbClr val="746E64"/>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8"/>
          <p:cNvSpPr>
            <a:spLocks noGrp="1"/>
          </p:cNvSpPr>
          <p:nvPr>
            <p:ph type="pic" sz="quarter" idx="13"/>
          </p:nvPr>
        </p:nvSpPr>
        <p:spPr>
          <a:xfrm>
            <a:off x="4661426" y="0"/>
            <a:ext cx="4464000" cy="3744000"/>
          </a:xfrm>
        </p:spPr>
        <p:txBody>
          <a:bodyPr/>
          <a:lstStyle/>
          <a:p>
            <a:endParaRPr lang="en-GB"/>
          </a:p>
        </p:txBody>
      </p:sp>
      <p:sp>
        <p:nvSpPr>
          <p:cNvPr id="10" name="Rectangle 9"/>
          <p:cNvSpPr/>
          <p:nvPr/>
        </p:nvSpPr>
        <p:spPr>
          <a:xfrm>
            <a:off x="4661426" y="3744000"/>
            <a:ext cx="4464000" cy="2214650"/>
          </a:xfrm>
          <a:prstGeom prst="rect">
            <a:avLst/>
          </a:prstGeom>
          <a:solidFill>
            <a:srgbClr val="D47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11" name="Text Placeholder 10"/>
          <p:cNvSpPr>
            <a:spLocks noGrp="1"/>
          </p:cNvSpPr>
          <p:nvPr>
            <p:ph type="body" sz="quarter" idx="14" hasCustomPrompt="1"/>
          </p:nvPr>
        </p:nvSpPr>
        <p:spPr>
          <a:xfrm>
            <a:off x="4976602" y="3933325"/>
            <a:ext cx="3859901" cy="1836000"/>
          </a:xfrm>
        </p:spPr>
        <p:txBody>
          <a:bodyPr/>
          <a:lstStyle>
            <a:lvl1pPr>
              <a:lnSpc>
                <a:spcPts val="2000"/>
              </a:lnSpc>
              <a:spcBef>
                <a:spcPts val="0"/>
              </a:spcBef>
              <a:spcAft>
                <a:spcPts val="0"/>
              </a:spcAft>
              <a:defRPr sz="7200" b="0" baseline="-30000">
                <a:solidFill>
                  <a:schemeClr val="bg1"/>
                </a:solidFill>
              </a:defRPr>
            </a:lvl1pPr>
            <a:lvl2pPr marL="270000" indent="0">
              <a:lnSpc>
                <a:spcPts val="2000"/>
              </a:lnSpc>
              <a:defRPr sz="1800">
                <a:solidFill>
                  <a:schemeClr val="bg1"/>
                </a:solidFill>
              </a:defRPr>
            </a:lvl2pPr>
            <a:lvl3pPr marL="0" indent="0" algn="r">
              <a:lnSpc>
                <a:spcPts val="2000"/>
              </a:lnSpc>
              <a:buNone/>
              <a:defRPr sz="7200" baseline="-36000">
                <a:solidFill>
                  <a:schemeClr val="bg1"/>
                </a:solidFill>
              </a:defRPr>
            </a:lvl3pPr>
            <a:lvl4pPr marL="269875" indent="0">
              <a:buNone/>
              <a:defRPr sz="1050" b="1">
                <a:solidFill>
                  <a:schemeClr val="bg1"/>
                </a:solidFill>
              </a:defRPr>
            </a:lvl4pPr>
            <a:lvl5pPr>
              <a:buNone/>
              <a:defRPr>
                <a:solidFill>
                  <a:schemeClr val="bg1"/>
                </a:solidFill>
              </a:defRPr>
            </a:lvl5pPr>
          </a:lstStyle>
          <a:p>
            <a:pPr lvl="0"/>
            <a:r>
              <a:rPr lang="en-US" dirty="0"/>
              <a:t>“</a:t>
            </a:r>
          </a:p>
          <a:p>
            <a:pPr lvl="1"/>
            <a:r>
              <a:rPr lang="en-US" dirty="0"/>
              <a:t>Second level</a:t>
            </a:r>
          </a:p>
          <a:p>
            <a:pPr lvl="2"/>
            <a:r>
              <a:rPr lang="en-US" dirty="0"/>
              <a:t>”</a:t>
            </a:r>
          </a:p>
          <a:p>
            <a:pPr lvl="3"/>
            <a:r>
              <a:rPr lang="en-US" dirty="0"/>
              <a:t>Fourth level</a:t>
            </a:r>
            <a:endParaRPr lang="en-GB"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a:xfrm>
            <a:off x="432000" y="431400"/>
            <a:ext cx="8280000" cy="1332000"/>
          </a:xfrm>
        </p:spPr>
        <p:txBody>
          <a:bodyPr/>
          <a:lstStyle>
            <a:lvl1pPr>
              <a:defRPr>
                <a:solidFill>
                  <a:schemeClr val="tx2"/>
                </a:solidFill>
              </a:defRPr>
            </a:lvl1pPr>
          </a:lstStyle>
          <a:p>
            <a:r>
              <a:rPr lang="en-GB" noProof="0" dirty="0"/>
              <a:t>Click to edit Master title style</a:t>
            </a:r>
          </a:p>
        </p:txBody>
      </p:sp>
      <p:sp>
        <p:nvSpPr>
          <p:cNvPr id="3" name="Content Placeholder 2"/>
          <p:cNvSpPr>
            <a:spLocks noGrp="1"/>
          </p:cNvSpPr>
          <p:nvPr>
            <p:ph idx="1"/>
          </p:nvPr>
        </p:nvSpPr>
        <p:spPr>
          <a:xfrm>
            <a:off x="432000" y="1827406"/>
            <a:ext cx="8280000" cy="4140000"/>
          </a:xfrm>
        </p:spPr>
        <p:txBody>
          <a:bodyPr/>
          <a:lstStyle>
            <a:lvl1pPr>
              <a:lnSpc>
                <a:spcPts val="2800"/>
              </a:lnSpc>
              <a:defRPr sz="2400" b="0">
                <a:solidFill>
                  <a:schemeClr val="bg2">
                    <a:lumMod val="50000"/>
                  </a:schemeClr>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lvl4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Text and Image Elements)">
    <p:spTree>
      <p:nvGrpSpPr>
        <p:cNvPr id="1" name=""/>
        <p:cNvGrpSpPr/>
        <p:nvPr/>
      </p:nvGrpSpPr>
      <p:grpSpPr>
        <a:xfrm>
          <a:off x="0" y="0"/>
          <a:ext cx="0" cy="0"/>
          <a:chOff x="0" y="0"/>
          <a:chExt cx="0" cy="0"/>
        </a:xfrm>
      </p:grpSpPr>
      <p:sp>
        <p:nvSpPr>
          <p:cNvPr id="16" name="Rectangle 15"/>
          <p:cNvSpPr/>
          <p:nvPr/>
        </p:nvSpPr>
        <p:spPr>
          <a:xfrm>
            <a:off x="0" y="0"/>
            <a:ext cx="4715998" cy="59760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14" name="Rectangle 13"/>
          <p:cNvSpPr/>
          <p:nvPr/>
        </p:nvSpPr>
        <p:spPr>
          <a:xfrm>
            <a:off x="4672470" y="0"/>
            <a:ext cx="4471529" cy="59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solidFill>
              <a:latin typeface="Calibri" pitchFamily="34" charset="0"/>
            </a:endParaRPr>
          </a:p>
        </p:txBody>
      </p:sp>
      <p:sp>
        <p:nvSpPr>
          <p:cNvPr id="2" name="Title 1"/>
          <p:cNvSpPr>
            <a:spLocks noGrp="1"/>
          </p:cNvSpPr>
          <p:nvPr>
            <p:ph type="title"/>
          </p:nvPr>
        </p:nvSpPr>
        <p:spPr>
          <a:xfrm>
            <a:off x="5353483" y="431400"/>
            <a:ext cx="3348000" cy="1332000"/>
          </a:xfrm>
        </p:spPr>
        <p:txBody>
          <a:bodyPr/>
          <a:lstStyle>
            <a:lvl1pPr>
              <a:defRPr>
                <a:solidFill>
                  <a:schemeClr val="bg1"/>
                </a:solidFill>
              </a:defRPr>
            </a:lvl1pPr>
          </a:lstStyle>
          <a:p>
            <a:r>
              <a:rPr lang="en-GB" noProof="0" dirty="0"/>
              <a:t>Click to edit Master title style</a:t>
            </a:r>
          </a:p>
        </p:txBody>
      </p:sp>
      <p:sp>
        <p:nvSpPr>
          <p:cNvPr id="3" name="Content Placeholder 2"/>
          <p:cNvSpPr>
            <a:spLocks noGrp="1"/>
          </p:cNvSpPr>
          <p:nvPr>
            <p:ph idx="1"/>
          </p:nvPr>
        </p:nvSpPr>
        <p:spPr>
          <a:xfrm>
            <a:off x="5354583" y="1809988"/>
            <a:ext cx="3348000" cy="3996000"/>
          </a:xfrm>
        </p:spPr>
        <p:txBody>
          <a:bodyPr/>
          <a:lstStyle>
            <a:lvl1pPr>
              <a:lnSpc>
                <a:spcPts val="2200"/>
              </a:lnSpc>
              <a:defRPr sz="1600" b="1">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8"/>
          <p:cNvSpPr>
            <a:spLocks noGrp="1"/>
          </p:cNvSpPr>
          <p:nvPr>
            <p:ph type="pic" sz="quarter" idx="13"/>
          </p:nvPr>
        </p:nvSpPr>
        <p:spPr>
          <a:xfrm>
            <a:off x="467544" y="404664"/>
            <a:ext cx="3744416" cy="5400600"/>
          </a:xfrm>
        </p:spPr>
        <p:txBody>
          <a:bodyPr/>
          <a:lstStyle>
            <a:lvl1pPr>
              <a:defRPr>
                <a:solidFill>
                  <a:schemeClr val="bg1"/>
                </a:solidFill>
              </a:defRPr>
            </a:lvl1pPr>
          </a:lstStyle>
          <a:p>
            <a:endParaRPr lang="en-GB"/>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Image)">
    <p:spTree>
      <p:nvGrpSpPr>
        <p:cNvPr id="1" name=""/>
        <p:cNvGrpSpPr/>
        <p:nvPr/>
      </p:nvGrpSpPr>
      <p:grpSpPr>
        <a:xfrm>
          <a:off x="0" y="0"/>
          <a:ext cx="0" cy="0"/>
          <a:chOff x="0" y="0"/>
          <a:chExt cx="0" cy="0"/>
        </a:xfrm>
      </p:grpSpPr>
      <p:sp>
        <p:nvSpPr>
          <p:cNvPr id="16" name="Rectangle 15"/>
          <p:cNvSpPr/>
          <p:nvPr/>
        </p:nvSpPr>
        <p:spPr>
          <a:xfrm>
            <a:off x="4644008" y="0"/>
            <a:ext cx="4499992" cy="6858000"/>
          </a:xfrm>
          <a:prstGeom prst="rect">
            <a:avLst/>
          </a:prstGeom>
          <a:solidFill>
            <a:srgbClr val="503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grpSp>
        <p:nvGrpSpPr>
          <p:cNvPr id="17" name="Group 16"/>
          <p:cNvGrpSpPr/>
          <p:nvPr/>
        </p:nvGrpSpPr>
        <p:grpSpPr>
          <a:xfrm>
            <a:off x="5266578" y="1886850"/>
            <a:ext cx="3877200" cy="96175"/>
            <a:chOff x="5266578" y="1886850"/>
            <a:chExt cx="3877200" cy="96175"/>
          </a:xfrm>
        </p:grpSpPr>
        <p:cxnSp>
          <p:nvCxnSpPr>
            <p:cNvPr id="18" name="Straight Connector 17"/>
            <p:cNvCxnSpPr/>
            <p:nvPr/>
          </p:nvCxnSpPr>
          <p:spPr>
            <a:xfrm>
              <a:off x="5266578" y="1886850"/>
              <a:ext cx="387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236761" y="1938025"/>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4000" y="1973663"/>
            <a:ext cx="3329786" cy="864000"/>
          </a:xfrm>
        </p:spPr>
        <p:txBody>
          <a:bodyPr/>
          <a:lstStyle>
            <a:lvl1pPr>
              <a:lnSpc>
                <a:spcPts val="3400"/>
              </a:lnSpc>
              <a:defRPr sz="3400">
                <a:solidFill>
                  <a:schemeClr val="bg1"/>
                </a:solidFill>
              </a:defRPr>
            </a:lvl1pPr>
          </a:lstStyle>
          <a:p>
            <a:r>
              <a:rPr lang="en-GB" noProof="0" dirty="0"/>
              <a:t>Click to edit Master title style</a:t>
            </a:r>
          </a:p>
        </p:txBody>
      </p:sp>
      <p:sp>
        <p:nvSpPr>
          <p:cNvPr id="3" name="Subtitle 2"/>
          <p:cNvSpPr>
            <a:spLocks noGrp="1"/>
          </p:cNvSpPr>
          <p:nvPr>
            <p:ph type="subTitle" idx="1" hasCustomPrompt="1"/>
          </p:nvPr>
        </p:nvSpPr>
        <p:spPr>
          <a:xfrm>
            <a:off x="5364000" y="2881399"/>
            <a:ext cx="3330583" cy="720000"/>
          </a:xfrm>
        </p:spPr>
        <p:txBody>
          <a:bodyPr/>
          <a:lstStyle>
            <a:lvl1pPr marL="0" indent="0" algn="l">
              <a:lnSpc>
                <a:spcPts val="1900"/>
              </a:lnSpc>
              <a:buNone/>
              <a:defRPr sz="1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a:t>
            </a:r>
            <a:br>
              <a:rPr lang="en-GB" noProof="0" dirty="0"/>
            </a:br>
            <a:r>
              <a:rPr lang="en-GB" noProof="0" dirty="0"/>
              <a:t>subtitle style</a:t>
            </a:r>
          </a:p>
        </p:txBody>
      </p:sp>
      <p:sp>
        <p:nvSpPr>
          <p:cNvPr id="9" name="Text Placeholder 8"/>
          <p:cNvSpPr>
            <a:spLocks noGrp="1"/>
          </p:cNvSpPr>
          <p:nvPr>
            <p:ph type="body" sz="quarter" idx="13"/>
          </p:nvPr>
        </p:nvSpPr>
        <p:spPr>
          <a:xfrm>
            <a:off x="5364162" y="3629942"/>
            <a:ext cx="3330000" cy="252000"/>
          </a:xfrm>
        </p:spPr>
        <p:txBody>
          <a:bodyPr/>
          <a:lstStyle>
            <a:lvl1pPr>
              <a:lnSpc>
                <a:spcPts val="1900"/>
              </a:lnSpc>
              <a:spcAft>
                <a:spcPts val="0"/>
              </a:spcAft>
              <a:defRPr sz="14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dirty="0"/>
              <a:t>Click to edit Master text styles</a:t>
            </a:r>
          </a:p>
        </p:txBody>
      </p:sp>
      <p:sp>
        <p:nvSpPr>
          <p:cNvPr id="11" name="Text Placeholder 10"/>
          <p:cNvSpPr>
            <a:spLocks noGrp="1"/>
          </p:cNvSpPr>
          <p:nvPr>
            <p:ph type="body" sz="quarter" idx="14"/>
          </p:nvPr>
        </p:nvSpPr>
        <p:spPr>
          <a:xfrm>
            <a:off x="5364000" y="3848302"/>
            <a:ext cx="3330000" cy="252000"/>
          </a:xfrm>
        </p:spPr>
        <p:txBody>
          <a:bodyPr/>
          <a:lstStyle>
            <a:lvl1pPr>
              <a:lnSpc>
                <a:spcPts val="1900"/>
              </a:lnSpc>
              <a:spcAft>
                <a:spcPts val="0"/>
              </a:spcAft>
              <a:defRPr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dirty="0"/>
              <a:t>Click to edit Master text styles</a:t>
            </a:r>
          </a:p>
        </p:txBody>
      </p:sp>
      <p:pic>
        <p:nvPicPr>
          <p:cNvPr id="13" name="Picture 12" descr="UoS-LOGO-WHITE-236px.png"/>
          <p:cNvPicPr>
            <a:picLocks noChangeAspect="1"/>
          </p:cNvPicPr>
          <p:nvPr/>
        </p:nvPicPr>
        <p:blipFill>
          <a:blip r:embed="rId2" cstate="print"/>
          <a:stretch>
            <a:fillRect/>
          </a:stretch>
        </p:blipFill>
        <p:spPr>
          <a:xfrm>
            <a:off x="6588223" y="444172"/>
            <a:ext cx="2124000" cy="531000"/>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sp>
        <p:nvSpPr>
          <p:cNvPr id="15" name="Picture Placeholder 8"/>
          <p:cNvSpPr>
            <a:spLocks noGrp="1"/>
          </p:cNvSpPr>
          <p:nvPr>
            <p:ph type="pic" sz="quarter" idx="15"/>
          </p:nvPr>
        </p:nvSpPr>
        <p:spPr>
          <a:xfrm>
            <a:off x="0" y="0"/>
            <a:ext cx="4644008" cy="6858000"/>
          </a:xfrm>
        </p:spPr>
        <p:txBody>
          <a:bodyPr/>
          <a:lstStyle/>
          <a:p>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No Image)">
    <p:bg>
      <p:bgPr>
        <a:solidFill>
          <a:srgbClr val="8EBB38"/>
        </a:solidFill>
        <a:effectLst/>
      </p:bgPr>
    </p:bg>
    <p:spTree>
      <p:nvGrpSpPr>
        <p:cNvPr id="1" name=""/>
        <p:cNvGrpSpPr/>
        <p:nvPr/>
      </p:nvGrpSpPr>
      <p:grpSpPr>
        <a:xfrm>
          <a:off x="0" y="0"/>
          <a:ext cx="0" cy="0"/>
          <a:chOff x="0" y="0"/>
          <a:chExt cx="0" cy="0"/>
        </a:xfrm>
      </p:grpSpPr>
      <p:grpSp>
        <p:nvGrpSpPr>
          <p:cNvPr id="8" name="Group 7"/>
          <p:cNvGrpSpPr/>
          <p:nvPr/>
        </p:nvGrpSpPr>
        <p:grpSpPr>
          <a:xfrm>
            <a:off x="358294" y="1877324"/>
            <a:ext cx="8784000" cy="96175"/>
            <a:chOff x="358294" y="1877324"/>
            <a:chExt cx="8784000" cy="96175"/>
          </a:xfrm>
        </p:grpSpPr>
        <p:cxnSp>
          <p:nvCxnSpPr>
            <p:cNvPr id="10" name="Straight Connector 9"/>
            <p:cNvCxnSpPr/>
            <p:nvPr/>
          </p:nvCxnSpPr>
          <p:spPr>
            <a:xfrm>
              <a:off x="358294" y="1877324"/>
              <a:ext cx="878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50126" y="1973663"/>
            <a:ext cx="8244000" cy="864000"/>
          </a:xfrm>
        </p:spPr>
        <p:txBody>
          <a:bodyPr/>
          <a:lstStyle>
            <a:lvl1pPr>
              <a:lnSpc>
                <a:spcPts val="3400"/>
              </a:lnSpc>
              <a:defRPr sz="3400">
                <a:solidFill>
                  <a:schemeClr val="bg1"/>
                </a:solidFill>
              </a:defRPr>
            </a:lvl1pPr>
          </a:lstStyle>
          <a:p>
            <a:r>
              <a:rPr lang="en-US" noProof="0"/>
              <a:t>Click to edit Master title style</a:t>
            </a:r>
            <a:endParaRPr lang="en-GB" noProof="0" dirty="0"/>
          </a:p>
        </p:txBody>
      </p:sp>
      <p:sp>
        <p:nvSpPr>
          <p:cNvPr id="3" name="Subtitle 2"/>
          <p:cNvSpPr>
            <a:spLocks noGrp="1"/>
          </p:cNvSpPr>
          <p:nvPr>
            <p:ph type="subTitle" idx="1" hasCustomPrompt="1"/>
          </p:nvPr>
        </p:nvSpPr>
        <p:spPr>
          <a:xfrm>
            <a:off x="450125" y="2881399"/>
            <a:ext cx="8244000" cy="720000"/>
          </a:xfrm>
        </p:spPr>
        <p:txBody>
          <a:bodyPr/>
          <a:lstStyle>
            <a:lvl1pPr marL="0" indent="0" algn="l">
              <a:lnSpc>
                <a:spcPts val="1900"/>
              </a:lnSpc>
              <a:buNone/>
              <a:defRPr sz="1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a:t>
            </a:r>
            <a:br>
              <a:rPr lang="en-GB" noProof="0" dirty="0"/>
            </a:br>
            <a:r>
              <a:rPr lang="en-GB" noProof="0" dirty="0"/>
              <a:t>subtitle style</a:t>
            </a:r>
          </a:p>
        </p:txBody>
      </p:sp>
      <p:sp>
        <p:nvSpPr>
          <p:cNvPr id="9" name="Text Placeholder 8"/>
          <p:cNvSpPr>
            <a:spLocks noGrp="1"/>
          </p:cNvSpPr>
          <p:nvPr>
            <p:ph type="body" sz="quarter" idx="13"/>
          </p:nvPr>
        </p:nvSpPr>
        <p:spPr>
          <a:xfrm>
            <a:off x="450126" y="3629942"/>
            <a:ext cx="8244000" cy="252000"/>
          </a:xfrm>
        </p:spPr>
        <p:txBody>
          <a:bodyPr/>
          <a:lstStyle>
            <a:lvl1pPr>
              <a:lnSpc>
                <a:spcPts val="1900"/>
              </a:lnSpc>
              <a:spcAft>
                <a:spcPts val="0"/>
              </a:spcAft>
              <a:defRPr sz="14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a:t>Edit Master text styles</a:t>
            </a:r>
          </a:p>
        </p:txBody>
      </p:sp>
      <p:sp>
        <p:nvSpPr>
          <p:cNvPr id="11" name="Text Placeholder 10"/>
          <p:cNvSpPr>
            <a:spLocks noGrp="1"/>
          </p:cNvSpPr>
          <p:nvPr>
            <p:ph type="body" sz="quarter" idx="14"/>
          </p:nvPr>
        </p:nvSpPr>
        <p:spPr>
          <a:xfrm>
            <a:off x="450126" y="3848302"/>
            <a:ext cx="8244000" cy="252000"/>
          </a:xfrm>
        </p:spPr>
        <p:txBody>
          <a:bodyPr/>
          <a:lstStyle>
            <a:lvl1pPr>
              <a:lnSpc>
                <a:spcPts val="1900"/>
              </a:lnSpc>
              <a:spcAft>
                <a:spcPts val="0"/>
              </a:spcAft>
              <a:defRPr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a:t>Edit Master text styles</a:t>
            </a:r>
          </a:p>
        </p:txBody>
      </p:sp>
      <p:pic>
        <p:nvPicPr>
          <p:cNvPr id="13" name="Picture 12" descr="UoS-LOGO-WHITE-236px.png"/>
          <p:cNvPicPr>
            <a:picLocks noChangeAspect="1"/>
          </p:cNvPicPr>
          <p:nvPr/>
        </p:nvPicPr>
        <p:blipFill>
          <a:blip r:embed="rId2" cstate="print"/>
          <a:stretch>
            <a:fillRect/>
          </a:stretch>
        </p:blipFill>
        <p:spPr>
          <a:xfrm>
            <a:off x="6588223" y="444172"/>
            <a:ext cx="2124000" cy="531000"/>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No Image)">
    <p:bg>
      <p:bgPr>
        <a:solidFill>
          <a:srgbClr val="B40053"/>
        </a:solidFill>
        <a:effectLst/>
      </p:bgPr>
    </p:bg>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rgbClr val="503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grpSp>
        <p:nvGrpSpPr>
          <p:cNvPr id="8" name="Group 7"/>
          <p:cNvGrpSpPr/>
          <p:nvPr/>
        </p:nvGrpSpPr>
        <p:grpSpPr>
          <a:xfrm>
            <a:off x="358294" y="1877324"/>
            <a:ext cx="8784000" cy="96175"/>
            <a:chOff x="358294" y="1877324"/>
            <a:chExt cx="8784000" cy="96175"/>
          </a:xfrm>
        </p:grpSpPr>
        <p:cxnSp>
          <p:nvCxnSpPr>
            <p:cNvPr id="10" name="Straight Connector 9"/>
            <p:cNvCxnSpPr/>
            <p:nvPr/>
          </p:nvCxnSpPr>
          <p:spPr>
            <a:xfrm>
              <a:off x="358294" y="1877324"/>
              <a:ext cx="878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50126" y="1973663"/>
            <a:ext cx="8244000" cy="864000"/>
          </a:xfrm>
        </p:spPr>
        <p:txBody>
          <a:bodyPr/>
          <a:lstStyle>
            <a:lvl1pPr>
              <a:lnSpc>
                <a:spcPts val="3400"/>
              </a:lnSpc>
              <a:defRPr sz="3400">
                <a:solidFill>
                  <a:schemeClr val="bg1"/>
                </a:solidFill>
              </a:defRPr>
            </a:lvl1pPr>
          </a:lstStyle>
          <a:p>
            <a:r>
              <a:rPr lang="en-GB" noProof="0" dirty="0"/>
              <a:t>Click to edit Master title style</a:t>
            </a:r>
          </a:p>
        </p:txBody>
      </p:sp>
      <p:sp>
        <p:nvSpPr>
          <p:cNvPr id="3" name="Subtitle 2"/>
          <p:cNvSpPr>
            <a:spLocks noGrp="1"/>
          </p:cNvSpPr>
          <p:nvPr>
            <p:ph type="subTitle" idx="1" hasCustomPrompt="1"/>
          </p:nvPr>
        </p:nvSpPr>
        <p:spPr>
          <a:xfrm>
            <a:off x="450125" y="2881399"/>
            <a:ext cx="8244000" cy="720000"/>
          </a:xfrm>
        </p:spPr>
        <p:txBody>
          <a:bodyPr/>
          <a:lstStyle>
            <a:lvl1pPr marL="0" indent="0" algn="l">
              <a:lnSpc>
                <a:spcPts val="1900"/>
              </a:lnSpc>
              <a:buNone/>
              <a:defRPr sz="1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a:t>
            </a:r>
            <a:br>
              <a:rPr lang="en-GB" noProof="0" dirty="0"/>
            </a:br>
            <a:r>
              <a:rPr lang="en-GB" noProof="0" dirty="0"/>
              <a:t>subtitle style</a:t>
            </a:r>
          </a:p>
        </p:txBody>
      </p:sp>
      <p:sp>
        <p:nvSpPr>
          <p:cNvPr id="9" name="Text Placeholder 8"/>
          <p:cNvSpPr>
            <a:spLocks noGrp="1"/>
          </p:cNvSpPr>
          <p:nvPr>
            <p:ph type="body" sz="quarter" idx="13"/>
          </p:nvPr>
        </p:nvSpPr>
        <p:spPr>
          <a:xfrm>
            <a:off x="450126" y="3629942"/>
            <a:ext cx="8244000" cy="252000"/>
          </a:xfrm>
        </p:spPr>
        <p:txBody>
          <a:bodyPr/>
          <a:lstStyle>
            <a:lvl1pPr>
              <a:lnSpc>
                <a:spcPts val="1900"/>
              </a:lnSpc>
              <a:spcAft>
                <a:spcPts val="0"/>
              </a:spcAft>
              <a:defRPr sz="1400" b="1">
                <a:solidFill>
                  <a:schemeClr val="bg1"/>
                </a:solidFill>
              </a:defRPr>
            </a:lvl1pPr>
            <a:lvl2pPr>
              <a:lnSpc>
                <a:spcPts val="1900"/>
              </a:lnSpc>
              <a:defRPr sz="1600" b="0">
                <a:solidFill>
                  <a:schemeClr val="bg1"/>
                </a:solidFill>
              </a:defRPr>
            </a:lvl2pPr>
            <a:lvl3pPr>
              <a:lnSpc>
                <a:spcPts val="1900"/>
              </a:lnSpc>
              <a:defRPr sz="1600" b="0">
                <a:solidFill>
                  <a:schemeClr val="bg1"/>
                </a:solidFill>
              </a:defRPr>
            </a:lvl3pPr>
            <a:lvl4pPr>
              <a:lnSpc>
                <a:spcPts val="1900"/>
              </a:lnSpc>
              <a:defRPr sz="1600" b="0">
                <a:solidFill>
                  <a:schemeClr val="bg1"/>
                </a:solidFill>
              </a:defRPr>
            </a:lvl4pPr>
            <a:lvl5pPr>
              <a:lnSpc>
                <a:spcPts val="1900"/>
              </a:lnSpc>
              <a:buNone/>
              <a:defRPr sz="1600" b="0">
                <a:solidFill>
                  <a:schemeClr val="bg1"/>
                </a:solidFill>
              </a:defRPr>
            </a:lvl5pPr>
          </a:lstStyle>
          <a:p>
            <a:pPr lvl="0"/>
            <a:r>
              <a:rPr lang="en-US" dirty="0"/>
              <a:t>Click to edit Master text styles</a:t>
            </a:r>
          </a:p>
        </p:txBody>
      </p:sp>
      <p:sp>
        <p:nvSpPr>
          <p:cNvPr id="11" name="Text Placeholder 10"/>
          <p:cNvSpPr>
            <a:spLocks noGrp="1"/>
          </p:cNvSpPr>
          <p:nvPr>
            <p:ph type="body" sz="quarter" idx="14"/>
          </p:nvPr>
        </p:nvSpPr>
        <p:spPr>
          <a:xfrm>
            <a:off x="450126" y="3848302"/>
            <a:ext cx="8244000" cy="252000"/>
          </a:xfrm>
        </p:spPr>
        <p:txBody>
          <a:bodyPr/>
          <a:lstStyle>
            <a:lvl1pPr>
              <a:lnSpc>
                <a:spcPts val="1900"/>
              </a:lnSpc>
              <a:spcAft>
                <a:spcPts val="0"/>
              </a:spcAft>
              <a:defRPr b="0">
                <a:solidFill>
                  <a:schemeClr val="bg1"/>
                </a:solidFill>
              </a:defRPr>
            </a:lvl1pPr>
            <a:lvl2pPr>
              <a:lnSpc>
                <a:spcPts val="1900"/>
              </a:lnSpc>
              <a:spcAft>
                <a:spcPts val="0"/>
              </a:spcAft>
              <a:defRPr b="0">
                <a:solidFill>
                  <a:schemeClr val="bg1"/>
                </a:solidFill>
              </a:defRPr>
            </a:lvl2pPr>
            <a:lvl3pPr>
              <a:lnSpc>
                <a:spcPts val="1900"/>
              </a:lnSpc>
              <a:spcAft>
                <a:spcPts val="0"/>
              </a:spcAft>
              <a:defRPr b="0">
                <a:solidFill>
                  <a:schemeClr val="bg1"/>
                </a:solidFill>
              </a:defRPr>
            </a:lvl3pPr>
            <a:lvl4pPr>
              <a:lnSpc>
                <a:spcPts val="1900"/>
              </a:lnSpc>
              <a:spcAft>
                <a:spcPts val="0"/>
              </a:spcAft>
              <a:defRPr b="0">
                <a:solidFill>
                  <a:schemeClr val="bg1"/>
                </a:solidFill>
              </a:defRPr>
            </a:lvl4pPr>
            <a:lvl5pPr>
              <a:lnSpc>
                <a:spcPts val="1900"/>
              </a:lnSpc>
              <a:spcAft>
                <a:spcPts val="0"/>
              </a:spcAft>
              <a:buNone/>
              <a:defRPr b="0">
                <a:solidFill>
                  <a:schemeClr val="bg1"/>
                </a:solidFill>
              </a:defRPr>
            </a:lvl5pPr>
          </a:lstStyle>
          <a:p>
            <a:pPr lvl="0"/>
            <a:r>
              <a:rPr lang="en-US" dirty="0"/>
              <a:t>Click to edit Master text styles</a:t>
            </a:r>
          </a:p>
        </p:txBody>
      </p:sp>
      <p:pic>
        <p:nvPicPr>
          <p:cNvPr id="13" name="Picture 12" descr="UoS-LOGO-WHITE-236px.png"/>
          <p:cNvPicPr>
            <a:picLocks noChangeAspect="1"/>
          </p:cNvPicPr>
          <p:nvPr/>
        </p:nvPicPr>
        <p:blipFill>
          <a:blip r:embed="rId2" cstate="print"/>
          <a:stretch>
            <a:fillRect/>
          </a:stretch>
        </p:blipFill>
        <p:spPr>
          <a:xfrm>
            <a:off x="6588223" y="444172"/>
            <a:ext cx="2124000" cy="531000"/>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Slide (Image)">
    <p:bg>
      <p:bgPr>
        <a:solidFill>
          <a:srgbClr val="B40053"/>
        </a:solidFill>
        <a:effectLst/>
      </p:bgPr>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503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13" name="Rectangle 12"/>
          <p:cNvSpPr/>
          <p:nvPr/>
        </p:nvSpPr>
        <p:spPr>
          <a:xfrm>
            <a:off x="-9657" y="0"/>
            <a:ext cx="9144000" cy="6858000"/>
          </a:xfrm>
          <a:prstGeom prst="rect">
            <a:avLst/>
          </a:prstGeom>
          <a:solidFill>
            <a:srgbClr val="503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grpSp>
        <p:nvGrpSpPr>
          <p:cNvPr id="10" name="Group 9"/>
          <p:cNvGrpSpPr/>
          <p:nvPr/>
        </p:nvGrpSpPr>
        <p:grpSpPr>
          <a:xfrm>
            <a:off x="357989" y="1877324"/>
            <a:ext cx="2905200" cy="96175"/>
            <a:chOff x="357989" y="1877324"/>
            <a:chExt cx="2905200" cy="96175"/>
          </a:xfrm>
        </p:grpSpPr>
        <p:cxnSp>
          <p:nvCxnSpPr>
            <p:cNvPr id="16" name="Straight Connector 15"/>
            <p:cNvCxnSpPr/>
            <p:nvPr/>
          </p:nvCxnSpPr>
          <p:spPr>
            <a:xfrm>
              <a:off x="357989" y="1877324"/>
              <a:ext cx="2905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32000" y="1970402"/>
            <a:ext cx="2592000" cy="1188000"/>
          </a:xfrm>
        </p:spPr>
        <p:txBody>
          <a:bodyPr/>
          <a:lstStyle>
            <a:lvl1pPr>
              <a:defRPr>
                <a:solidFill>
                  <a:schemeClr val="bg1"/>
                </a:solidFill>
              </a:defRPr>
            </a:lvl1pPr>
          </a:lstStyle>
          <a:p>
            <a:r>
              <a:rPr lang="en-GB" noProof="0" dirty="0"/>
              <a:t>Click to edit Master title style</a:t>
            </a:r>
          </a:p>
        </p:txBody>
      </p:sp>
      <p:sp>
        <p:nvSpPr>
          <p:cNvPr id="3" name="Content Placeholder 2"/>
          <p:cNvSpPr>
            <a:spLocks noGrp="1"/>
          </p:cNvSpPr>
          <p:nvPr>
            <p:ph idx="1"/>
          </p:nvPr>
        </p:nvSpPr>
        <p:spPr>
          <a:xfrm>
            <a:off x="432000" y="3160722"/>
            <a:ext cx="2592000" cy="2700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8"/>
          <p:cNvSpPr>
            <a:spLocks noGrp="1"/>
          </p:cNvSpPr>
          <p:nvPr>
            <p:ph type="pic" sz="quarter" idx="13"/>
          </p:nvPr>
        </p:nvSpPr>
        <p:spPr>
          <a:xfrm>
            <a:off x="3258438" y="0"/>
            <a:ext cx="5886000" cy="5976000"/>
          </a:xfrm>
        </p:spPr>
        <p:txBody>
          <a:bodyPr/>
          <a:lstStyle>
            <a:lvl1pPr>
              <a:defRPr>
                <a:solidFill>
                  <a:schemeClr val="bg1"/>
                </a:solidFill>
              </a:defRPr>
            </a:lvl1pPr>
          </a:lstStyle>
          <a:p>
            <a:endParaRPr lang="en-GB"/>
          </a:p>
        </p:txBody>
      </p:sp>
      <p:pic>
        <p:nvPicPr>
          <p:cNvPr id="11" name="Picture 10" descr="UoS-LOGO-WHITE-236px.png"/>
          <p:cNvPicPr>
            <a:picLocks noChangeAspect="1"/>
          </p:cNvPicPr>
          <p:nvPr/>
        </p:nvPicPr>
        <p:blipFill>
          <a:blip r:embed="rId2" cstate="print"/>
          <a:stretch>
            <a:fillRect/>
          </a:stretch>
        </p:blipFill>
        <p:spPr>
          <a:xfrm>
            <a:off x="446400" y="6235200"/>
            <a:ext cx="1438537" cy="359634"/>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Slide (No Image)">
    <p:bg>
      <p:bgPr>
        <a:solidFill>
          <a:srgbClr val="B40053"/>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503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grpSp>
        <p:nvGrpSpPr>
          <p:cNvPr id="8" name="Group 7"/>
          <p:cNvGrpSpPr/>
          <p:nvPr/>
        </p:nvGrpSpPr>
        <p:grpSpPr>
          <a:xfrm>
            <a:off x="358294" y="1877324"/>
            <a:ext cx="8784000" cy="96175"/>
            <a:chOff x="358294" y="1877324"/>
            <a:chExt cx="8784000" cy="96175"/>
          </a:xfrm>
        </p:grpSpPr>
        <p:cxnSp>
          <p:nvCxnSpPr>
            <p:cNvPr id="16" name="Straight Connector 15"/>
            <p:cNvCxnSpPr/>
            <p:nvPr/>
          </p:nvCxnSpPr>
          <p:spPr>
            <a:xfrm>
              <a:off x="358294" y="1877324"/>
              <a:ext cx="878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32000" y="1970402"/>
            <a:ext cx="8280000" cy="1188000"/>
          </a:xfrm>
        </p:spPr>
        <p:txBody>
          <a:bodyPr/>
          <a:lstStyle>
            <a:lvl1pPr>
              <a:defRPr>
                <a:solidFill>
                  <a:schemeClr val="bg1"/>
                </a:solidFill>
              </a:defRPr>
            </a:lvl1pPr>
          </a:lstStyle>
          <a:p>
            <a:r>
              <a:rPr lang="en-GB" noProof="0" dirty="0"/>
              <a:t>Click to edit Master title style</a:t>
            </a:r>
          </a:p>
        </p:txBody>
      </p:sp>
      <p:sp>
        <p:nvSpPr>
          <p:cNvPr id="3" name="Content Placeholder 2"/>
          <p:cNvSpPr>
            <a:spLocks noGrp="1"/>
          </p:cNvSpPr>
          <p:nvPr>
            <p:ph idx="1"/>
          </p:nvPr>
        </p:nvSpPr>
        <p:spPr>
          <a:xfrm>
            <a:off x="432000" y="3160722"/>
            <a:ext cx="8280000" cy="2700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11" name="Picture 10" descr="UoS-LOGO-WHITE-236px.png"/>
          <p:cNvPicPr>
            <a:picLocks noChangeAspect="1"/>
          </p:cNvPicPr>
          <p:nvPr/>
        </p:nvPicPr>
        <p:blipFill>
          <a:blip r:embed="rId2" cstate="print"/>
          <a:stretch>
            <a:fillRect/>
          </a:stretch>
        </p:blipFill>
        <p:spPr>
          <a:xfrm>
            <a:off x="446400" y="6235200"/>
            <a:ext cx="1438537" cy="359634"/>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Large Image)">
    <p:spTree>
      <p:nvGrpSpPr>
        <p:cNvPr id="1" name=""/>
        <p:cNvGrpSpPr/>
        <p:nvPr/>
      </p:nvGrpSpPr>
      <p:grpSpPr>
        <a:xfrm>
          <a:off x="0" y="0"/>
          <a:ext cx="0" cy="0"/>
          <a:chOff x="0" y="0"/>
          <a:chExt cx="0" cy="0"/>
        </a:xfrm>
      </p:grpSpPr>
      <p:sp>
        <p:nvSpPr>
          <p:cNvPr id="10" name="Rectangle 9"/>
          <p:cNvSpPr/>
          <p:nvPr/>
        </p:nvSpPr>
        <p:spPr>
          <a:xfrm>
            <a:off x="0" y="0"/>
            <a:ext cx="3258438" cy="5976000"/>
          </a:xfrm>
          <a:prstGeom prst="rect">
            <a:avLst/>
          </a:prstGeom>
          <a:solidFill>
            <a:srgbClr val="503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2" name="Title 1"/>
          <p:cNvSpPr>
            <a:spLocks noGrp="1"/>
          </p:cNvSpPr>
          <p:nvPr>
            <p:ph type="title"/>
          </p:nvPr>
        </p:nvSpPr>
        <p:spPr>
          <a:xfrm>
            <a:off x="432000" y="431400"/>
            <a:ext cx="2592000" cy="1332000"/>
          </a:xfrm>
        </p:spPr>
        <p:txBody>
          <a:bodyPr/>
          <a:lstStyle>
            <a:lvl1pPr>
              <a:defRPr>
                <a:solidFill>
                  <a:schemeClr val="bg1"/>
                </a:solidFill>
              </a:defRPr>
            </a:lvl1pPr>
          </a:lstStyle>
          <a:p>
            <a:r>
              <a:rPr lang="en-GB" noProof="0" dirty="0"/>
              <a:t>Click to edit Master title style</a:t>
            </a:r>
          </a:p>
        </p:txBody>
      </p:sp>
      <p:sp>
        <p:nvSpPr>
          <p:cNvPr id="3" name="Content Placeholder 2"/>
          <p:cNvSpPr>
            <a:spLocks noGrp="1"/>
          </p:cNvSpPr>
          <p:nvPr>
            <p:ph idx="1"/>
          </p:nvPr>
        </p:nvSpPr>
        <p:spPr>
          <a:xfrm>
            <a:off x="432000" y="1827406"/>
            <a:ext cx="2592000" cy="4032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8"/>
          <p:cNvSpPr>
            <a:spLocks noGrp="1"/>
          </p:cNvSpPr>
          <p:nvPr>
            <p:ph type="pic" sz="quarter" idx="13"/>
          </p:nvPr>
        </p:nvSpPr>
        <p:spPr>
          <a:xfrm>
            <a:off x="3258438" y="0"/>
            <a:ext cx="5886000" cy="5976000"/>
          </a:xfrm>
        </p:spPr>
        <p:txBody>
          <a:bodyPr/>
          <a:lstStyle/>
          <a:p>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Text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noProof="0" dirty="0"/>
              <a:t>Click to edit Master title style</a:t>
            </a:r>
          </a:p>
        </p:txBody>
      </p:sp>
      <p:sp>
        <p:nvSpPr>
          <p:cNvPr id="3" name="Content Placeholder 2"/>
          <p:cNvSpPr>
            <a:spLocks noGrp="1"/>
          </p:cNvSpPr>
          <p:nvPr>
            <p:ph idx="1"/>
          </p:nvPr>
        </p:nvSpPr>
        <p:spPr/>
        <p:txBody>
          <a:bodyPr/>
          <a:lstStyle>
            <a:lvl1pPr>
              <a:defRPr>
                <a:solidFill>
                  <a:srgbClr val="746E64"/>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solidFill>
                  <a:srgbClr val="746E64"/>
                </a:solidFill>
              </a:defRPr>
            </a:lvl4pPr>
            <a:lvl5pPr>
              <a:defRPr>
                <a:solidFill>
                  <a:srgbClr val="746E64"/>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8"/>
          <p:cNvSpPr>
            <a:spLocks noGrp="1"/>
          </p:cNvSpPr>
          <p:nvPr>
            <p:ph type="pic" sz="quarter" idx="13"/>
          </p:nvPr>
        </p:nvSpPr>
        <p:spPr>
          <a:xfrm>
            <a:off x="4661426" y="0"/>
            <a:ext cx="4464000" cy="5976000"/>
          </a:xfrm>
        </p:spPr>
        <p:txBody>
          <a:bodyPr/>
          <a:lstStyle/>
          <a:p>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Text, Image, &amp; Quote)">
    <p:spTree>
      <p:nvGrpSpPr>
        <p:cNvPr id="1" name=""/>
        <p:cNvGrpSpPr/>
        <p:nvPr/>
      </p:nvGrpSpPr>
      <p:grpSpPr>
        <a:xfrm>
          <a:off x="0" y="0"/>
          <a:ext cx="0" cy="0"/>
          <a:chOff x="0" y="0"/>
          <a:chExt cx="0" cy="0"/>
        </a:xfrm>
      </p:grpSpPr>
      <p:sp>
        <p:nvSpPr>
          <p:cNvPr id="10" name="Rectangle 9"/>
          <p:cNvSpPr/>
          <p:nvPr/>
        </p:nvSpPr>
        <p:spPr>
          <a:xfrm>
            <a:off x="4661426" y="3744000"/>
            <a:ext cx="4464000" cy="2223406"/>
          </a:xfrm>
          <a:prstGeom prst="rect">
            <a:avLst/>
          </a:prstGeom>
          <a:solidFill>
            <a:srgbClr val="503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2" name="Title 1"/>
          <p:cNvSpPr>
            <a:spLocks noGrp="1"/>
          </p:cNvSpPr>
          <p:nvPr>
            <p:ph type="title"/>
          </p:nvPr>
        </p:nvSpPr>
        <p:spPr/>
        <p:txBody>
          <a:bodyPr/>
          <a:lstStyle>
            <a:lvl1pPr>
              <a:defRPr>
                <a:solidFill>
                  <a:schemeClr val="tx2"/>
                </a:solidFill>
              </a:defRPr>
            </a:lvl1pPr>
          </a:lstStyle>
          <a:p>
            <a:r>
              <a:rPr lang="en-GB" noProof="0" dirty="0"/>
              <a:t>Click to edit Master title style</a:t>
            </a:r>
          </a:p>
        </p:txBody>
      </p:sp>
      <p:sp>
        <p:nvSpPr>
          <p:cNvPr id="3" name="Content Placeholder 2"/>
          <p:cNvSpPr>
            <a:spLocks noGrp="1"/>
          </p:cNvSpPr>
          <p:nvPr>
            <p:ph idx="1"/>
          </p:nvPr>
        </p:nvSpPr>
        <p:spPr/>
        <p:txBody>
          <a:bodyPr/>
          <a:lstStyle>
            <a:lvl1pPr>
              <a:lnSpc>
                <a:spcPts val="2800"/>
              </a:lnSpc>
              <a:defRPr sz="2400" b="0">
                <a:solidFill>
                  <a:srgbClr val="746E64"/>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solidFill>
                  <a:srgbClr val="746E64"/>
                </a:solidFill>
              </a:defRPr>
            </a:lvl4pPr>
            <a:lvl5pPr>
              <a:defRPr>
                <a:solidFill>
                  <a:srgbClr val="746E64"/>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8"/>
          <p:cNvSpPr>
            <a:spLocks noGrp="1"/>
          </p:cNvSpPr>
          <p:nvPr>
            <p:ph type="pic" sz="quarter" idx="13"/>
          </p:nvPr>
        </p:nvSpPr>
        <p:spPr>
          <a:xfrm>
            <a:off x="4661426" y="0"/>
            <a:ext cx="4464000" cy="3744000"/>
          </a:xfrm>
        </p:spPr>
        <p:txBody>
          <a:bodyPr/>
          <a:lstStyle/>
          <a:p>
            <a:endParaRPr lang="en-GB"/>
          </a:p>
        </p:txBody>
      </p:sp>
      <p:sp>
        <p:nvSpPr>
          <p:cNvPr id="11" name="Text Placeholder 10"/>
          <p:cNvSpPr>
            <a:spLocks noGrp="1"/>
          </p:cNvSpPr>
          <p:nvPr>
            <p:ph type="body" sz="quarter" idx="14" hasCustomPrompt="1"/>
          </p:nvPr>
        </p:nvSpPr>
        <p:spPr>
          <a:xfrm>
            <a:off x="4923993" y="3937703"/>
            <a:ext cx="3938865" cy="1836000"/>
          </a:xfrm>
        </p:spPr>
        <p:txBody>
          <a:bodyPr/>
          <a:lstStyle>
            <a:lvl1pPr>
              <a:lnSpc>
                <a:spcPts val="2000"/>
              </a:lnSpc>
              <a:spcBef>
                <a:spcPts val="0"/>
              </a:spcBef>
              <a:spcAft>
                <a:spcPts val="0"/>
              </a:spcAft>
              <a:defRPr sz="7200" b="0" baseline="-30000">
                <a:solidFill>
                  <a:schemeClr val="bg1"/>
                </a:solidFill>
              </a:defRPr>
            </a:lvl1pPr>
            <a:lvl2pPr marL="270000" indent="0">
              <a:lnSpc>
                <a:spcPts val="2000"/>
              </a:lnSpc>
              <a:defRPr sz="1800">
                <a:solidFill>
                  <a:schemeClr val="bg1"/>
                </a:solidFill>
              </a:defRPr>
            </a:lvl2pPr>
            <a:lvl3pPr marL="0" indent="0" algn="r">
              <a:lnSpc>
                <a:spcPts val="2000"/>
              </a:lnSpc>
              <a:buNone/>
              <a:defRPr sz="7200" baseline="-36000">
                <a:solidFill>
                  <a:schemeClr val="bg1"/>
                </a:solidFill>
              </a:defRPr>
            </a:lvl3pPr>
            <a:lvl4pPr marL="269875" indent="0">
              <a:buNone/>
              <a:defRPr sz="1050" b="1">
                <a:solidFill>
                  <a:schemeClr val="bg1"/>
                </a:solidFill>
              </a:defRPr>
            </a:lvl4pPr>
            <a:lvl5pPr>
              <a:buNone/>
              <a:defRPr>
                <a:solidFill>
                  <a:schemeClr val="bg1"/>
                </a:solidFill>
              </a:defRPr>
            </a:lvl5pPr>
          </a:lstStyle>
          <a:p>
            <a:pPr lvl="0"/>
            <a:r>
              <a:rPr lang="en-US" dirty="0"/>
              <a:t>“</a:t>
            </a:r>
          </a:p>
          <a:p>
            <a:pPr lvl="1"/>
            <a:r>
              <a:rPr lang="en-US" dirty="0"/>
              <a:t>Second level</a:t>
            </a:r>
          </a:p>
          <a:p>
            <a:pPr lvl="2"/>
            <a:r>
              <a:rPr lang="en-US" dirty="0"/>
              <a:t>”</a:t>
            </a:r>
          </a:p>
          <a:p>
            <a:pPr lvl="3"/>
            <a:r>
              <a:rPr lang="en-US" dirty="0"/>
              <a:t>Fourth level</a:t>
            </a:r>
            <a:endParaRPr lang="en-GB"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a:xfrm>
            <a:off x="432000" y="431400"/>
            <a:ext cx="8280000" cy="1332000"/>
          </a:xfrm>
        </p:spPr>
        <p:txBody>
          <a:bodyPr/>
          <a:lstStyle>
            <a:lvl1pPr>
              <a:defRPr>
                <a:solidFill>
                  <a:schemeClr val="tx2"/>
                </a:solidFill>
              </a:defRPr>
            </a:lvl1pPr>
          </a:lstStyle>
          <a:p>
            <a:r>
              <a:rPr lang="en-GB" noProof="0" dirty="0"/>
              <a:t>Click to edit Master title style</a:t>
            </a:r>
          </a:p>
        </p:txBody>
      </p:sp>
      <p:sp>
        <p:nvSpPr>
          <p:cNvPr id="3" name="Content Placeholder 2"/>
          <p:cNvSpPr>
            <a:spLocks noGrp="1"/>
          </p:cNvSpPr>
          <p:nvPr>
            <p:ph idx="1"/>
          </p:nvPr>
        </p:nvSpPr>
        <p:spPr>
          <a:xfrm>
            <a:off x="432000" y="1827406"/>
            <a:ext cx="8280000" cy="4140000"/>
          </a:xfrm>
        </p:spPr>
        <p:txBody>
          <a:bodyPr/>
          <a:lstStyle>
            <a:lvl1pPr>
              <a:lnSpc>
                <a:spcPts val="2800"/>
              </a:lnSpc>
              <a:defRPr sz="2400" b="0">
                <a:solidFill>
                  <a:schemeClr val="bg1">
                    <a:lumMod val="50000"/>
                  </a:schemeClr>
                </a:solidFill>
              </a:defRPr>
            </a:lvl1pPr>
            <a:lvl2pPr>
              <a:defRPr>
                <a:solidFill>
                  <a:schemeClr val="bg1">
                    <a:lumMod val="50000"/>
                  </a:schemeClr>
                </a:solidFill>
              </a:defRPr>
            </a:lvl2pPr>
            <a:lvl3pPr marL="216000" indent="-216000">
              <a:defRPr>
                <a:solidFill>
                  <a:srgbClr val="746E64"/>
                </a:solidFill>
              </a:defRPr>
            </a:lvl3pPr>
            <a:lvl4pPr marL="396000" indent="-216000">
              <a:buFont typeface="Symbol" pitchFamily="18" charset="2"/>
              <a:buChar char=""/>
              <a:defRPr/>
            </a:lvl4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Text and Image Elements)">
    <p:spTree>
      <p:nvGrpSpPr>
        <p:cNvPr id="1" name=""/>
        <p:cNvGrpSpPr/>
        <p:nvPr/>
      </p:nvGrpSpPr>
      <p:grpSpPr>
        <a:xfrm>
          <a:off x="0" y="0"/>
          <a:ext cx="0" cy="0"/>
          <a:chOff x="0" y="0"/>
          <a:chExt cx="0" cy="0"/>
        </a:xfrm>
      </p:grpSpPr>
      <p:sp>
        <p:nvSpPr>
          <p:cNvPr id="16" name="Rectangle 15"/>
          <p:cNvSpPr/>
          <p:nvPr/>
        </p:nvSpPr>
        <p:spPr>
          <a:xfrm>
            <a:off x="0" y="0"/>
            <a:ext cx="4715998" cy="59760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14" name="Rectangle 13"/>
          <p:cNvSpPr/>
          <p:nvPr/>
        </p:nvSpPr>
        <p:spPr>
          <a:xfrm>
            <a:off x="4672470" y="0"/>
            <a:ext cx="4471529" cy="59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2" name="Title 1"/>
          <p:cNvSpPr>
            <a:spLocks noGrp="1"/>
          </p:cNvSpPr>
          <p:nvPr>
            <p:ph type="title"/>
          </p:nvPr>
        </p:nvSpPr>
        <p:spPr>
          <a:xfrm>
            <a:off x="5353483" y="431400"/>
            <a:ext cx="3348000" cy="1332000"/>
          </a:xfrm>
        </p:spPr>
        <p:txBody>
          <a:bodyPr/>
          <a:lstStyle>
            <a:lvl1pPr>
              <a:defRPr>
                <a:solidFill>
                  <a:schemeClr val="bg1"/>
                </a:solidFill>
              </a:defRPr>
            </a:lvl1pPr>
          </a:lstStyle>
          <a:p>
            <a:r>
              <a:rPr lang="en-GB" noProof="0" dirty="0"/>
              <a:t>Click to edit Master title style</a:t>
            </a:r>
          </a:p>
        </p:txBody>
      </p:sp>
      <p:sp>
        <p:nvSpPr>
          <p:cNvPr id="3" name="Content Placeholder 2"/>
          <p:cNvSpPr>
            <a:spLocks noGrp="1"/>
          </p:cNvSpPr>
          <p:nvPr>
            <p:ph idx="1"/>
          </p:nvPr>
        </p:nvSpPr>
        <p:spPr>
          <a:xfrm>
            <a:off x="5354583" y="1809988"/>
            <a:ext cx="3348000" cy="3996000"/>
          </a:xfrm>
        </p:spPr>
        <p:txBody>
          <a:bodyPr/>
          <a:lstStyle>
            <a:lvl1pPr>
              <a:lnSpc>
                <a:spcPts val="2200"/>
              </a:lnSpc>
              <a:defRPr sz="1600" b="1">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8"/>
          <p:cNvSpPr>
            <a:spLocks noGrp="1"/>
          </p:cNvSpPr>
          <p:nvPr>
            <p:ph type="pic" sz="quarter" idx="13"/>
          </p:nvPr>
        </p:nvSpPr>
        <p:spPr>
          <a:xfrm>
            <a:off x="467544" y="404664"/>
            <a:ext cx="3744416" cy="5400600"/>
          </a:xfrm>
        </p:spPr>
        <p:txBody>
          <a:bodyPr/>
          <a:lstStyle>
            <a:lvl1pPr>
              <a:defRPr>
                <a:solidFill>
                  <a:schemeClr val="bg1"/>
                </a:solidFill>
              </a:defRPr>
            </a:lvl1pPr>
          </a:lstStyle>
          <a:p>
            <a:endParaRPr lang="en-GB"/>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Slide (Image)">
    <p:bg>
      <p:bgPr>
        <a:solidFill>
          <a:srgbClr val="8EBB3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1970402"/>
            <a:ext cx="2592000" cy="1188000"/>
          </a:xfrm>
        </p:spPr>
        <p:txBody>
          <a:bodyPr/>
          <a:lstStyle>
            <a:lvl1pPr>
              <a:defRPr>
                <a:solidFill>
                  <a:schemeClr val="bg1"/>
                </a:solidFill>
              </a:defRPr>
            </a:lvl1pPr>
          </a:lstStyle>
          <a:p>
            <a:r>
              <a:rPr lang="en-US" noProof="0"/>
              <a:t>Click to edit Master title style</a:t>
            </a:r>
            <a:endParaRPr lang="en-GB" noProof="0" dirty="0"/>
          </a:p>
        </p:txBody>
      </p:sp>
      <p:sp>
        <p:nvSpPr>
          <p:cNvPr id="3" name="Content Placeholder 2"/>
          <p:cNvSpPr>
            <a:spLocks noGrp="1"/>
          </p:cNvSpPr>
          <p:nvPr>
            <p:ph idx="1"/>
          </p:nvPr>
        </p:nvSpPr>
        <p:spPr>
          <a:xfrm>
            <a:off x="432000" y="3160722"/>
            <a:ext cx="2592000" cy="2700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Picture Placeholder 8"/>
          <p:cNvSpPr>
            <a:spLocks noGrp="1"/>
          </p:cNvSpPr>
          <p:nvPr>
            <p:ph type="pic" sz="quarter" idx="13"/>
          </p:nvPr>
        </p:nvSpPr>
        <p:spPr>
          <a:xfrm>
            <a:off x="3258438" y="0"/>
            <a:ext cx="5886000" cy="5976000"/>
          </a:xfrm>
          <a:solidFill>
            <a:schemeClr val="bg1"/>
          </a:solidFill>
        </p:spPr>
        <p:txBody>
          <a:bodyPr/>
          <a:lstStyle>
            <a:lvl1pPr algn="ctr">
              <a:defRPr/>
            </a:lvl1pPr>
          </a:lstStyle>
          <a:p>
            <a:r>
              <a:rPr lang="en-US"/>
              <a:t>Click icon to add picture</a:t>
            </a:r>
            <a:endParaRPr lang="en-GB" dirty="0"/>
          </a:p>
        </p:txBody>
      </p:sp>
      <p:pic>
        <p:nvPicPr>
          <p:cNvPr id="11" name="Picture 10" descr="UoS-LOGO-WHITE-236px.png"/>
          <p:cNvPicPr>
            <a:picLocks noChangeAspect="1"/>
          </p:cNvPicPr>
          <p:nvPr/>
        </p:nvPicPr>
        <p:blipFill>
          <a:blip r:embed="rId2" cstate="print"/>
          <a:stretch>
            <a:fillRect/>
          </a:stretch>
        </p:blipFill>
        <p:spPr>
          <a:xfrm>
            <a:off x="446400" y="6235200"/>
            <a:ext cx="1438537" cy="359634"/>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grpSp>
        <p:nvGrpSpPr>
          <p:cNvPr id="10" name="Group 9"/>
          <p:cNvGrpSpPr/>
          <p:nvPr/>
        </p:nvGrpSpPr>
        <p:grpSpPr>
          <a:xfrm>
            <a:off x="357989" y="1877324"/>
            <a:ext cx="2905200" cy="96175"/>
            <a:chOff x="357989" y="1877324"/>
            <a:chExt cx="2905200" cy="96175"/>
          </a:xfrm>
        </p:grpSpPr>
        <p:cxnSp>
          <p:nvCxnSpPr>
            <p:cNvPr id="12" name="Straight Connector 11"/>
            <p:cNvCxnSpPr/>
            <p:nvPr/>
          </p:nvCxnSpPr>
          <p:spPr>
            <a:xfrm>
              <a:off x="357989" y="1877324"/>
              <a:ext cx="2905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Slide (No Image)">
    <p:bg>
      <p:bgPr>
        <a:solidFill>
          <a:srgbClr val="8EBB38"/>
        </a:solidFill>
        <a:effectLst/>
      </p:bgPr>
    </p:bg>
    <p:spTree>
      <p:nvGrpSpPr>
        <p:cNvPr id="1" name=""/>
        <p:cNvGrpSpPr/>
        <p:nvPr/>
      </p:nvGrpSpPr>
      <p:grpSpPr>
        <a:xfrm>
          <a:off x="0" y="0"/>
          <a:ext cx="0" cy="0"/>
          <a:chOff x="0" y="0"/>
          <a:chExt cx="0" cy="0"/>
        </a:xfrm>
      </p:grpSpPr>
      <p:grpSp>
        <p:nvGrpSpPr>
          <p:cNvPr id="12" name="Group 11"/>
          <p:cNvGrpSpPr/>
          <p:nvPr/>
        </p:nvGrpSpPr>
        <p:grpSpPr>
          <a:xfrm>
            <a:off x="358294" y="1877324"/>
            <a:ext cx="8784000" cy="96175"/>
            <a:chOff x="358294" y="1877324"/>
            <a:chExt cx="8784000" cy="96175"/>
          </a:xfrm>
        </p:grpSpPr>
        <p:cxnSp>
          <p:nvCxnSpPr>
            <p:cNvPr id="13" name="Straight Connector 12"/>
            <p:cNvCxnSpPr/>
            <p:nvPr/>
          </p:nvCxnSpPr>
          <p:spPr>
            <a:xfrm>
              <a:off x="358294" y="1877324"/>
              <a:ext cx="8784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26158" y="1928499"/>
              <a:ext cx="9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32000" y="1970402"/>
            <a:ext cx="8280000" cy="1188000"/>
          </a:xfrm>
        </p:spPr>
        <p:txBody>
          <a:bodyPr/>
          <a:lstStyle>
            <a:lvl1pPr>
              <a:defRPr>
                <a:solidFill>
                  <a:schemeClr val="bg1"/>
                </a:solidFill>
              </a:defRPr>
            </a:lvl1pPr>
          </a:lstStyle>
          <a:p>
            <a:r>
              <a:rPr lang="en-US" noProof="0"/>
              <a:t>Click to edit Master title style</a:t>
            </a:r>
            <a:endParaRPr lang="en-GB" noProof="0" dirty="0"/>
          </a:p>
        </p:txBody>
      </p:sp>
      <p:sp>
        <p:nvSpPr>
          <p:cNvPr id="3" name="Content Placeholder 2"/>
          <p:cNvSpPr>
            <a:spLocks noGrp="1"/>
          </p:cNvSpPr>
          <p:nvPr>
            <p:ph idx="1"/>
          </p:nvPr>
        </p:nvSpPr>
        <p:spPr>
          <a:xfrm>
            <a:off x="432000" y="3160722"/>
            <a:ext cx="8280000" cy="2700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11" name="Picture 10" descr="UoS-LOGO-WHITE-236px.png"/>
          <p:cNvPicPr>
            <a:picLocks noChangeAspect="1"/>
          </p:cNvPicPr>
          <p:nvPr/>
        </p:nvPicPr>
        <p:blipFill>
          <a:blip r:embed="rId2" cstate="print"/>
          <a:stretch>
            <a:fillRect/>
          </a:stretch>
        </p:blipFill>
        <p:spPr>
          <a:xfrm>
            <a:off x="446400" y="6235200"/>
            <a:ext cx="1438537" cy="359634"/>
          </a:xfrm>
          <a:prstGeom prst="rect">
            <a:avLst/>
          </a:prstGeom>
        </p:spPr>
      </p:pic>
      <p:pic>
        <p:nvPicPr>
          <p:cNvPr id="14" name="Picture 13" descr="BE-THE-DIFFERENCE-WHITE-293_5px.png"/>
          <p:cNvPicPr>
            <a:picLocks noChangeAspect="1"/>
          </p:cNvPicPr>
          <p:nvPr/>
        </p:nvPicPr>
        <p:blipFill>
          <a:blip r:embed="rId3" cstate="print"/>
          <a:stretch>
            <a:fillRect/>
          </a:stretch>
        </p:blipFill>
        <p:spPr>
          <a:xfrm>
            <a:off x="6542343" y="6408000"/>
            <a:ext cx="2592000" cy="22344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Large Image)">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
        <p:nvSpPr>
          <p:cNvPr id="8" name="Rectangle 7"/>
          <p:cNvSpPr/>
          <p:nvPr/>
        </p:nvSpPr>
        <p:spPr>
          <a:xfrm>
            <a:off x="-1" y="0"/>
            <a:ext cx="3276000" cy="5976000"/>
          </a:xfrm>
          <a:prstGeom prst="rect">
            <a:avLst/>
          </a:prstGeom>
          <a:solidFill>
            <a:srgbClr val="8EB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2" name="Title 1"/>
          <p:cNvSpPr>
            <a:spLocks noGrp="1"/>
          </p:cNvSpPr>
          <p:nvPr>
            <p:ph type="title"/>
          </p:nvPr>
        </p:nvSpPr>
        <p:spPr>
          <a:xfrm>
            <a:off x="432000" y="431400"/>
            <a:ext cx="2592000" cy="1332000"/>
          </a:xfrm>
        </p:spPr>
        <p:txBody>
          <a:bodyPr/>
          <a:lstStyle>
            <a:lvl1pPr>
              <a:defRPr>
                <a:solidFill>
                  <a:schemeClr val="bg1"/>
                </a:solidFill>
              </a:defRPr>
            </a:lvl1pPr>
          </a:lstStyle>
          <a:p>
            <a:r>
              <a:rPr lang="en-US" noProof="0"/>
              <a:t>Click to edit Master title style</a:t>
            </a:r>
            <a:endParaRPr lang="en-GB" noProof="0" dirty="0"/>
          </a:p>
        </p:txBody>
      </p:sp>
      <p:sp>
        <p:nvSpPr>
          <p:cNvPr id="3" name="Content Placeholder 2"/>
          <p:cNvSpPr>
            <a:spLocks noGrp="1"/>
          </p:cNvSpPr>
          <p:nvPr>
            <p:ph idx="1"/>
          </p:nvPr>
        </p:nvSpPr>
        <p:spPr>
          <a:xfrm>
            <a:off x="432000" y="1827406"/>
            <a:ext cx="2592000" cy="4032000"/>
          </a:xfrm>
        </p:spPr>
        <p:txBody>
          <a:bodyPr/>
          <a:lstStyle>
            <a:lvl1pPr>
              <a:defRPr>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Picture Placeholder 8"/>
          <p:cNvSpPr>
            <a:spLocks noGrp="1"/>
          </p:cNvSpPr>
          <p:nvPr>
            <p:ph type="pic" sz="quarter" idx="13" hasCustomPrompt="1"/>
          </p:nvPr>
        </p:nvSpPr>
        <p:spPr>
          <a:xfrm>
            <a:off x="3258438" y="0"/>
            <a:ext cx="5886000" cy="5976000"/>
          </a:xfr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endParaRPr lang="en-US" dirty="0"/>
          </a:p>
          <a:p>
            <a:r>
              <a:rPr lang="en-US" dirty="0"/>
              <a:t>		   Click icon to add picture</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Text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EBB38"/>
                </a:solidFill>
              </a:defRPr>
            </a:lvl1pPr>
          </a:lstStyle>
          <a:p>
            <a:r>
              <a:rPr lang="en-US" noProof="0"/>
              <a:t>Click to edit Master title style</a:t>
            </a:r>
            <a:endParaRPr lang="en-GB" noProof="0" dirty="0"/>
          </a:p>
        </p:txBody>
      </p:sp>
      <p:sp>
        <p:nvSpPr>
          <p:cNvPr id="3" name="Content Placeholder 2"/>
          <p:cNvSpPr>
            <a:spLocks noGrp="1"/>
          </p:cNvSpPr>
          <p:nvPr>
            <p:ph idx="1"/>
          </p:nvPr>
        </p:nvSpPr>
        <p:spPr/>
        <p:txBody>
          <a:bodyPr/>
          <a:lstStyle>
            <a:lvl1pPr>
              <a:defRPr>
                <a:solidFill>
                  <a:srgbClr val="746E64"/>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solidFill>
                  <a:srgbClr val="746E64"/>
                </a:solidFill>
              </a:defRPr>
            </a:lvl4pPr>
            <a:lvl5pPr>
              <a:defRPr>
                <a:solidFill>
                  <a:srgbClr val="746E64"/>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Picture Placeholder 8"/>
          <p:cNvSpPr>
            <a:spLocks noGrp="1"/>
          </p:cNvSpPr>
          <p:nvPr>
            <p:ph type="pic" sz="quarter" idx="13"/>
          </p:nvPr>
        </p:nvSpPr>
        <p:spPr>
          <a:xfrm>
            <a:off x="4661426" y="0"/>
            <a:ext cx="4464000" cy="5976000"/>
          </a:xfrm>
        </p:spPr>
        <p:txBody>
          <a:bodyPr/>
          <a:lstStyle>
            <a:lvl1pPr>
              <a:defRPr baseline="0"/>
            </a:lvl1pPr>
          </a:lstStyle>
          <a:p>
            <a:r>
              <a:rPr lang="en-US"/>
              <a:t>Click icon to add picture</a:t>
            </a: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Text, Image, &amp; Quote)">
    <p:spTree>
      <p:nvGrpSpPr>
        <p:cNvPr id="1" name=""/>
        <p:cNvGrpSpPr/>
        <p:nvPr/>
      </p:nvGrpSpPr>
      <p:grpSpPr>
        <a:xfrm>
          <a:off x="0" y="0"/>
          <a:ext cx="0" cy="0"/>
          <a:chOff x="0" y="0"/>
          <a:chExt cx="0" cy="0"/>
        </a:xfrm>
      </p:grpSpPr>
      <p:sp>
        <p:nvSpPr>
          <p:cNvPr id="8" name="Rectangle 7"/>
          <p:cNvSpPr/>
          <p:nvPr/>
        </p:nvSpPr>
        <p:spPr>
          <a:xfrm>
            <a:off x="4672470" y="3754204"/>
            <a:ext cx="4464000" cy="2232000"/>
          </a:xfrm>
          <a:prstGeom prst="rect">
            <a:avLst/>
          </a:prstGeom>
          <a:solidFill>
            <a:srgbClr val="8EB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2" name="Title 1"/>
          <p:cNvSpPr>
            <a:spLocks noGrp="1"/>
          </p:cNvSpPr>
          <p:nvPr>
            <p:ph type="title"/>
          </p:nvPr>
        </p:nvSpPr>
        <p:spPr/>
        <p:txBody>
          <a:bodyPr/>
          <a:lstStyle>
            <a:lvl1pPr>
              <a:defRPr>
                <a:solidFill>
                  <a:srgbClr val="8EBB38"/>
                </a:solidFill>
              </a:defRPr>
            </a:lvl1pPr>
          </a:lstStyle>
          <a:p>
            <a:r>
              <a:rPr lang="en-US" noProof="0"/>
              <a:t>Click to edit Master title style</a:t>
            </a:r>
            <a:endParaRPr lang="en-GB" noProof="0" dirty="0"/>
          </a:p>
        </p:txBody>
      </p:sp>
      <p:sp>
        <p:nvSpPr>
          <p:cNvPr id="3" name="Content Placeholder 2"/>
          <p:cNvSpPr>
            <a:spLocks noGrp="1"/>
          </p:cNvSpPr>
          <p:nvPr>
            <p:ph idx="1"/>
          </p:nvPr>
        </p:nvSpPr>
        <p:spPr/>
        <p:txBody>
          <a:bodyPr/>
          <a:lstStyle>
            <a:lvl1pPr>
              <a:lnSpc>
                <a:spcPts val="2800"/>
              </a:lnSpc>
              <a:defRPr sz="2400" b="0">
                <a:solidFill>
                  <a:srgbClr val="746E64"/>
                </a:solidFill>
              </a:defRPr>
            </a:lvl1pPr>
            <a:lvl2pPr>
              <a:defRPr>
                <a:solidFill>
                  <a:srgbClr val="746E64"/>
                </a:solidFill>
              </a:defRPr>
            </a:lvl2pPr>
            <a:lvl3pPr marL="216000" indent="-216000">
              <a:defRPr>
                <a:solidFill>
                  <a:srgbClr val="746E64"/>
                </a:solidFill>
              </a:defRPr>
            </a:lvl3pPr>
            <a:lvl4pPr marL="396000" indent="-216000">
              <a:buFont typeface="Symbol" pitchFamily="18" charset="2"/>
              <a:buChar char=""/>
              <a:defRPr>
                <a:solidFill>
                  <a:srgbClr val="746E64"/>
                </a:solidFill>
              </a:defRPr>
            </a:lvl4pPr>
            <a:lvl5pPr>
              <a:defRPr>
                <a:solidFill>
                  <a:srgbClr val="746E64"/>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Picture Placeholder 8"/>
          <p:cNvSpPr>
            <a:spLocks noGrp="1"/>
          </p:cNvSpPr>
          <p:nvPr>
            <p:ph type="pic" sz="quarter" idx="13" hasCustomPrompt="1"/>
          </p:nvPr>
        </p:nvSpPr>
        <p:spPr>
          <a:xfrm>
            <a:off x="4661426" y="0"/>
            <a:ext cx="4464000" cy="3744000"/>
          </a:xfrm>
        </p:spPr>
        <p:txBody>
          <a:bodyPr/>
          <a:lstStyle>
            <a:lvl1pPr>
              <a:defRPr/>
            </a:lvl1pPr>
          </a:lstStyle>
          <a:p>
            <a:r>
              <a:rPr lang="en-US" dirty="0"/>
              <a:t>                        </a:t>
            </a:r>
          </a:p>
          <a:p>
            <a:endParaRPr lang="en-US" dirty="0"/>
          </a:p>
          <a:p>
            <a:endParaRPr lang="en-US" dirty="0"/>
          </a:p>
          <a:p>
            <a:endParaRPr lang="en-US" dirty="0"/>
          </a:p>
          <a:p>
            <a:r>
              <a:rPr lang="en-US" dirty="0"/>
              <a:t>	Click icon to add picture</a:t>
            </a:r>
            <a:endParaRPr lang="en-GB" dirty="0"/>
          </a:p>
        </p:txBody>
      </p:sp>
      <p:sp>
        <p:nvSpPr>
          <p:cNvPr id="11" name="Text Placeholder 10"/>
          <p:cNvSpPr>
            <a:spLocks noGrp="1"/>
          </p:cNvSpPr>
          <p:nvPr>
            <p:ph type="body" sz="quarter" idx="14" hasCustomPrompt="1"/>
          </p:nvPr>
        </p:nvSpPr>
        <p:spPr>
          <a:xfrm>
            <a:off x="5076056" y="3984675"/>
            <a:ext cx="3240857" cy="1836000"/>
          </a:xfrm>
        </p:spPr>
        <p:txBody>
          <a:bodyPr/>
          <a:lstStyle>
            <a:lvl1pPr>
              <a:lnSpc>
                <a:spcPts val="2000"/>
              </a:lnSpc>
              <a:spcBef>
                <a:spcPts val="0"/>
              </a:spcBef>
              <a:spcAft>
                <a:spcPts val="0"/>
              </a:spcAft>
              <a:defRPr sz="7200" b="0" baseline="-30000">
                <a:solidFill>
                  <a:schemeClr val="bg1"/>
                </a:solidFill>
              </a:defRPr>
            </a:lvl1pPr>
            <a:lvl2pPr marL="270000" indent="0">
              <a:lnSpc>
                <a:spcPts val="2000"/>
              </a:lnSpc>
              <a:defRPr sz="1800">
                <a:solidFill>
                  <a:schemeClr val="bg1"/>
                </a:solidFill>
              </a:defRPr>
            </a:lvl2pPr>
            <a:lvl3pPr marL="0" indent="0" algn="r">
              <a:lnSpc>
                <a:spcPts val="2000"/>
              </a:lnSpc>
              <a:buNone/>
              <a:defRPr sz="7200" baseline="-36000">
                <a:solidFill>
                  <a:schemeClr val="bg1"/>
                </a:solidFill>
              </a:defRPr>
            </a:lvl3pPr>
            <a:lvl4pPr marL="269875" indent="0">
              <a:buNone/>
              <a:defRPr sz="1050" b="1">
                <a:solidFill>
                  <a:schemeClr val="bg1"/>
                </a:solidFill>
              </a:defRPr>
            </a:lvl4pPr>
            <a:lvl5pPr>
              <a:buNone/>
              <a:defRPr>
                <a:solidFill>
                  <a:schemeClr val="bg1"/>
                </a:solidFill>
              </a:defRPr>
            </a:lvl5pPr>
          </a:lstStyle>
          <a:p>
            <a:pPr lvl="0"/>
            <a:r>
              <a:rPr lang="en-US" dirty="0"/>
              <a:t>“</a:t>
            </a:r>
          </a:p>
          <a:p>
            <a:pPr lvl="1"/>
            <a:r>
              <a:rPr lang="en-US" dirty="0"/>
              <a:t>Second level</a:t>
            </a:r>
          </a:p>
          <a:p>
            <a:pPr lvl="2"/>
            <a:r>
              <a:rPr lang="en-US" dirty="0"/>
              <a:t>”</a:t>
            </a:r>
          </a:p>
          <a:p>
            <a:pPr lvl="3"/>
            <a:r>
              <a:rPr lang="en-US" dirty="0"/>
              <a:t>Fourth level</a:t>
            </a:r>
            <a:endParaRPr lang="en-GB"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a:xfrm>
            <a:off x="432000" y="431400"/>
            <a:ext cx="8280000" cy="1332000"/>
          </a:xfrm>
        </p:spPr>
        <p:txBody>
          <a:bodyPr/>
          <a:lstStyle>
            <a:lvl1pPr>
              <a:defRPr>
                <a:solidFill>
                  <a:srgbClr val="8EBB38"/>
                </a:solidFill>
              </a:defRPr>
            </a:lvl1pPr>
          </a:lstStyle>
          <a:p>
            <a:r>
              <a:rPr lang="en-US" noProof="0"/>
              <a:t>Click to edit Master title style</a:t>
            </a:r>
            <a:endParaRPr lang="en-GB" noProof="0" dirty="0"/>
          </a:p>
        </p:txBody>
      </p:sp>
      <p:sp>
        <p:nvSpPr>
          <p:cNvPr id="3" name="Content Placeholder 2"/>
          <p:cNvSpPr>
            <a:spLocks noGrp="1"/>
          </p:cNvSpPr>
          <p:nvPr>
            <p:ph idx="1"/>
          </p:nvPr>
        </p:nvSpPr>
        <p:spPr>
          <a:xfrm>
            <a:off x="432000" y="1827406"/>
            <a:ext cx="8280000" cy="4140000"/>
          </a:xfrm>
        </p:spPr>
        <p:txBody>
          <a:bodyPr/>
          <a:lstStyle>
            <a:lvl1pPr>
              <a:lnSpc>
                <a:spcPts val="2800"/>
              </a:lnSpc>
              <a:defRPr sz="2400" b="0">
                <a:solidFill>
                  <a:srgbClr val="8EBB38"/>
                </a:solidFill>
              </a:defRPr>
            </a:lvl1pPr>
            <a:lvl3pPr marL="216000" indent="-216000">
              <a:defRPr/>
            </a:lvl3pPr>
            <a:lvl4pPr marL="396000" indent="-216000">
              <a:buFont typeface="Symbol" pitchFamily="18" charset="2"/>
              <a:buChar char=""/>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Text and Image Elements)">
    <p:spTree>
      <p:nvGrpSpPr>
        <p:cNvPr id="1" name=""/>
        <p:cNvGrpSpPr/>
        <p:nvPr/>
      </p:nvGrpSpPr>
      <p:grpSpPr>
        <a:xfrm>
          <a:off x="0" y="0"/>
          <a:ext cx="0" cy="0"/>
          <a:chOff x="0" y="0"/>
          <a:chExt cx="0" cy="0"/>
        </a:xfrm>
      </p:grpSpPr>
      <p:sp>
        <p:nvSpPr>
          <p:cNvPr id="16" name="Rectangle 15"/>
          <p:cNvSpPr/>
          <p:nvPr/>
        </p:nvSpPr>
        <p:spPr>
          <a:xfrm>
            <a:off x="0" y="0"/>
            <a:ext cx="4715998" cy="5976000"/>
          </a:xfrm>
          <a:prstGeom prst="rect">
            <a:avLst/>
          </a:prstGeom>
          <a:solidFill>
            <a:srgbClr val="8EBB3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14" name="Rectangle 13"/>
          <p:cNvSpPr/>
          <p:nvPr/>
        </p:nvSpPr>
        <p:spPr>
          <a:xfrm>
            <a:off x="4672470" y="0"/>
            <a:ext cx="4471529" cy="5976000"/>
          </a:xfrm>
          <a:prstGeom prst="rect">
            <a:avLst/>
          </a:prstGeom>
          <a:solidFill>
            <a:srgbClr val="8EB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2" name="Title 1"/>
          <p:cNvSpPr>
            <a:spLocks noGrp="1"/>
          </p:cNvSpPr>
          <p:nvPr>
            <p:ph type="title"/>
          </p:nvPr>
        </p:nvSpPr>
        <p:spPr>
          <a:xfrm>
            <a:off x="5353483" y="431400"/>
            <a:ext cx="3348000" cy="1332000"/>
          </a:xfrm>
        </p:spPr>
        <p:txBody>
          <a:bodyPr/>
          <a:lstStyle>
            <a:lvl1pPr>
              <a:defRPr>
                <a:solidFill>
                  <a:schemeClr val="bg1"/>
                </a:solidFill>
              </a:defRPr>
            </a:lvl1pPr>
          </a:lstStyle>
          <a:p>
            <a:r>
              <a:rPr lang="en-US" noProof="0"/>
              <a:t>Click to edit Master title style</a:t>
            </a:r>
            <a:endParaRPr lang="en-GB" noProof="0" dirty="0"/>
          </a:p>
        </p:txBody>
      </p:sp>
      <p:sp>
        <p:nvSpPr>
          <p:cNvPr id="3" name="Content Placeholder 2"/>
          <p:cNvSpPr>
            <a:spLocks noGrp="1"/>
          </p:cNvSpPr>
          <p:nvPr>
            <p:ph idx="1"/>
          </p:nvPr>
        </p:nvSpPr>
        <p:spPr>
          <a:xfrm>
            <a:off x="5354583" y="1809988"/>
            <a:ext cx="3348000" cy="3996000"/>
          </a:xfrm>
        </p:spPr>
        <p:txBody>
          <a:bodyPr/>
          <a:lstStyle>
            <a:lvl1pPr>
              <a:lnSpc>
                <a:spcPts val="2200"/>
              </a:lnSpc>
              <a:defRPr sz="1600" b="1">
                <a:solidFill>
                  <a:schemeClr val="bg1"/>
                </a:solidFill>
              </a:defRPr>
            </a:lvl1pPr>
            <a:lvl2pPr>
              <a:defRPr>
                <a:solidFill>
                  <a:schemeClr val="bg1"/>
                </a:solidFill>
              </a:defRPr>
            </a:lvl2pPr>
            <a:lvl3pPr marL="216000" indent="-216000">
              <a:defRPr>
                <a:solidFill>
                  <a:schemeClr val="bg1"/>
                </a:solidFill>
              </a:defRPr>
            </a:lvl3pPr>
            <a:lvl4pPr marL="396000" indent="-216000">
              <a:buFont typeface="Symbol" pitchFamily="18" charset="2"/>
              <a:buChar cha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Picture Placeholder 8"/>
          <p:cNvSpPr>
            <a:spLocks noGrp="1"/>
          </p:cNvSpPr>
          <p:nvPr>
            <p:ph type="pic" sz="quarter" idx="13" hasCustomPrompt="1"/>
          </p:nvPr>
        </p:nvSpPr>
        <p:spPr>
          <a:xfrm>
            <a:off x="467544" y="404664"/>
            <a:ext cx="3744416" cy="5400600"/>
          </a:xfrm>
        </p:spPr>
        <p:txBody>
          <a:bodyPr/>
          <a:lstStyle>
            <a:lvl1pPr>
              <a:defRPr/>
            </a:lvl1pPr>
          </a:lstStyle>
          <a:p>
            <a:r>
              <a:rPr lang="en-US" dirty="0"/>
              <a:t>	</a:t>
            </a:r>
          </a:p>
          <a:p>
            <a:endParaRPr lang="en-US" dirty="0"/>
          </a:p>
          <a:p>
            <a:endParaRPr lang="en-US" dirty="0"/>
          </a:p>
          <a:p>
            <a:endParaRPr lang="en-US" dirty="0"/>
          </a:p>
          <a:p>
            <a:endParaRPr lang="en-US" dirty="0"/>
          </a:p>
          <a:p>
            <a:endParaRPr lang="en-US" dirty="0"/>
          </a:p>
          <a:p>
            <a:r>
              <a:rPr lang="en-US" dirty="0"/>
              <a:t>	Click icon to add picture</a:t>
            </a:r>
            <a:endParaRPr lang="en-GB"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59" y="6235016"/>
            <a:ext cx="1560259" cy="410348"/>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711" t="37131" r="8754" b="38116"/>
          <a:stretch/>
        </p:blipFill>
        <p:spPr>
          <a:xfrm>
            <a:off x="6650172" y="6375547"/>
            <a:ext cx="2494266" cy="2934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431400"/>
            <a:ext cx="3960000" cy="1332000"/>
          </a:xfrm>
          <a:prstGeom prst="rect">
            <a:avLst/>
          </a:prstGeom>
        </p:spPr>
        <p:txBody>
          <a:bodyPr vert="horz" lIns="0" tIns="0" rIns="0" bIns="0" rtlCol="0" anchor="t"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432000" y="1827406"/>
            <a:ext cx="3960000" cy="4140000"/>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4" r:id="rId5"/>
    <p:sldLayoutId id="2147483650" r:id="rId6"/>
    <p:sldLayoutId id="2147483651" r:id="rId7"/>
    <p:sldLayoutId id="2147483652" r:id="rId8"/>
    <p:sldLayoutId id="2147483653" r:id="rId9"/>
  </p:sldLayoutIdLst>
  <p:txStyles>
    <p:titleStyle>
      <a:lvl1pPr algn="l" defTabSz="914400" rtl="0" eaLnBrk="1" latinLnBrk="0" hangingPunct="1">
        <a:lnSpc>
          <a:spcPts val="3000"/>
        </a:lnSpc>
        <a:spcBef>
          <a:spcPct val="0"/>
        </a:spcBef>
        <a:buNone/>
        <a:defRPr sz="3000" b="1" kern="1200">
          <a:solidFill>
            <a:schemeClr val="tx1"/>
          </a:solidFill>
          <a:latin typeface="Calibri" pitchFamily="34" charset="0"/>
          <a:ea typeface="+mj-ea"/>
          <a:cs typeface="+mj-cs"/>
        </a:defRPr>
      </a:lvl1pPr>
    </p:titleStyle>
    <p:bodyStyle>
      <a:lvl1pPr marL="0" indent="0" algn="l" defTabSz="914400" rtl="0" eaLnBrk="1" latinLnBrk="0" hangingPunct="1">
        <a:lnSpc>
          <a:spcPts val="1800"/>
        </a:lnSpc>
        <a:spcBef>
          <a:spcPts val="0"/>
        </a:spcBef>
        <a:spcAft>
          <a:spcPts val="600"/>
        </a:spcAft>
        <a:buFont typeface="Arial" pitchFamily="34" charset="0"/>
        <a:buNone/>
        <a:defRPr sz="1400" b="1" kern="1200">
          <a:solidFill>
            <a:srgbClr val="746E64"/>
          </a:solidFill>
          <a:latin typeface="Calibri" pitchFamily="34" charset="0"/>
          <a:ea typeface="+mn-ea"/>
          <a:cs typeface="+mn-cs"/>
        </a:defRPr>
      </a:lvl1pPr>
      <a:lvl2pPr marL="0" indent="0" algn="l" defTabSz="914400" rtl="0" eaLnBrk="1" latinLnBrk="0" hangingPunct="1">
        <a:lnSpc>
          <a:spcPts val="1800"/>
        </a:lnSpc>
        <a:spcBef>
          <a:spcPts val="0"/>
        </a:spcBef>
        <a:spcAft>
          <a:spcPts val="600"/>
        </a:spcAft>
        <a:buFont typeface="Arial" pitchFamily="34" charset="0"/>
        <a:buNone/>
        <a:defRPr sz="1400" kern="1200">
          <a:solidFill>
            <a:srgbClr val="746E64"/>
          </a:solidFill>
          <a:latin typeface="Calibri" pitchFamily="34" charset="0"/>
          <a:ea typeface="+mn-ea"/>
          <a:cs typeface="+mn-cs"/>
        </a:defRPr>
      </a:lvl2pPr>
      <a:lvl3pPr marL="216000" indent="-216000" algn="l" defTabSz="914400" rtl="0" eaLnBrk="1" latinLnBrk="0" hangingPunct="1">
        <a:lnSpc>
          <a:spcPts val="1800"/>
        </a:lnSpc>
        <a:spcBef>
          <a:spcPts val="0"/>
        </a:spcBef>
        <a:spcAft>
          <a:spcPts val="600"/>
        </a:spcAft>
        <a:buSzPct val="120000"/>
        <a:buFont typeface="Arial" pitchFamily="34" charset="0"/>
        <a:buChar char="•"/>
        <a:defRPr sz="1400" kern="1200">
          <a:solidFill>
            <a:srgbClr val="746E64"/>
          </a:solidFill>
          <a:latin typeface="Calibri" pitchFamily="34" charset="0"/>
          <a:ea typeface="+mn-ea"/>
          <a:cs typeface="+mn-cs"/>
        </a:defRPr>
      </a:lvl3pPr>
      <a:lvl4pPr marL="396000" indent="-216000" algn="l" defTabSz="914400" rtl="0" eaLnBrk="1" latinLnBrk="0" hangingPunct="1">
        <a:lnSpc>
          <a:spcPts val="1800"/>
        </a:lnSpc>
        <a:spcBef>
          <a:spcPts val="0"/>
        </a:spcBef>
        <a:spcAft>
          <a:spcPts val="600"/>
        </a:spcAft>
        <a:buFont typeface="Symbol" pitchFamily="18" charset="2"/>
        <a:buChar char="·"/>
        <a:defRPr sz="1400" kern="1200">
          <a:solidFill>
            <a:srgbClr val="746E64"/>
          </a:solidFill>
          <a:latin typeface="Calibri" pitchFamily="34" charset="0"/>
          <a:ea typeface="+mn-ea"/>
          <a:cs typeface="+mn-cs"/>
        </a:defRPr>
      </a:lvl4pPr>
      <a:lvl5pPr marL="0" indent="-216000" algn="l" defTabSz="914400" rtl="0" eaLnBrk="1" latinLnBrk="0" hangingPunct="1">
        <a:lnSpc>
          <a:spcPts val="1800"/>
        </a:lnSpc>
        <a:spcBef>
          <a:spcPts val="0"/>
        </a:spcBef>
        <a:spcAft>
          <a:spcPts val="600"/>
        </a:spcAft>
        <a:buFont typeface="Arial" pitchFamily="34" charset="0"/>
        <a:buChar char="»"/>
        <a:defRPr sz="1400" kern="1200">
          <a:solidFill>
            <a:srgbClr val="746E64"/>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431400"/>
            <a:ext cx="3960000" cy="1332000"/>
          </a:xfrm>
          <a:prstGeom prst="rect">
            <a:avLst/>
          </a:prstGeom>
        </p:spPr>
        <p:txBody>
          <a:bodyPr vert="horz" lIns="0" tIns="0" rIns="0" bIns="0" rtlCol="0" anchor="t" anchorCtr="0">
            <a:noAutofit/>
          </a:bodyPr>
          <a:lstStyle/>
          <a:p>
            <a:r>
              <a:rPr lang="en-GB" noProof="0" dirty="0"/>
              <a:t>Click to edit Master title style</a:t>
            </a:r>
          </a:p>
        </p:txBody>
      </p:sp>
      <p:sp>
        <p:nvSpPr>
          <p:cNvPr id="3" name="Text Placeholder 2"/>
          <p:cNvSpPr>
            <a:spLocks noGrp="1"/>
          </p:cNvSpPr>
          <p:nvPr>
            <p:ph type="body" idx="1"/>
          </p:nvPr>
        </p:nvSpPr>
        <p:spPr>
          <a:xfrm>
            <a:off x="432000" y="1827406"/>
            <a:ext cx="3960000" cy="4140000"/>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l" defTabSz="914400" rtl="0" eaLnBrk="1" latinLnBrk="0" hangingPunct="1">
        <a:lnSpc>
          <a:spcPts val="3000"/>
        </a:lnSpc>
        <a:spcBef>
          <a:spcPct val="0"/>
        </a:spcBef>
        <a:buNone/>
        <a:defRPr sz="3000" b="1" kern="1200">
          <a:solidFill>
            <a:schemeClr val="tx1"/>
          </a:solidFill>
          <a:latin typeface="Calibri" pitchFamily="34" charset="0"/>
          <a:ea typeface="+mj-ea"/>
          <a:cs typeface="+mj-cs"/>
        </a:defRPr>
      </a:lvl1pPr>
    </p:titleStyle>
    <p:bodyStyle>
      <a:lvl1pPr marL="0" indent="0" algn="l" defTabSz="914400" rtl="0" eaLnBrk="1" latinLnBrk="0" hangingPunct="1">
        <a:lnSpc>
          <a:spcPts val="1800"/>
        </a:lnSpc>
        <a:spcBef>
          <a:spcPts val="0"/>
        </a:spcBef>
        <a:spcAft>
          <a:spcPts val="600"/>
        </a:spcAft>
        <a:buFont typeface="Arial" pitchFamily="34" charset="0"/>
        <a:buNone/>
        <a:defRPr sz="1400" b="1" kern="1200">
          <a:solidFill>
            <a:srgbClr val="746E64"/>
          </a:solidFill>
          <a:latin typeface="Calibri" pitchFamily="34" charset="0"/>
          <a:ea typeface="+mn-ea"/>
          <a:cs typeface="+mn-cs"/>
        </a:defRPr>
      </a:lvl1pPr>
      <a:lvl2pPr marL="0" indent="0" algn="l" defTabSz="914400" rtl="0" eaLnBrk="1" latinLnBrk="0" hangingPunct="1">
        <a:lnSpc>
          <a:spcPts val="1800"/>
        </a:lnSpc>
        <a:spcBef>
          <a:spcPts val="0"/>
        </a:spcBef>
        <a:spcAft>
          <a:spcPts val="600"/>
        </a:spcAft>
        <a:buFont typeface="Arial" pitchFamily="34" charset="0"/>
        <a:buNone/>
        <a:defRPr sz="1400" kern="1200">
          <a:solidFill>
            <a:srgbClr val="746E64"/>
          </a:solidFill>
          <a:latin typeface="Calibri" pitchFamily="34" charset="0"/>
          <a:ea typeface="+mn-ea"/>
          <a:cs typeface="+mn-cs"/>
        </a:defRPr>
      </a:lvl2pPr>
      <a:lvl3pPr marL="216000" indent="-216000" algn="l" defTabSz="914400" rtl="0" eaLnBrk="1" latinLnBrk="0" hangingPunct="1">
        <a:lnSpc>
          <a:spcPts val="1800"/>
        </a:lnSpc>
        <a:spcBef>
          <a:spcPts val="0"/>
        </a:spcBef>
        <a:spcAft>
          <a:spcPts val="600"/>
        </a:spcAft>
        <a:buSzPct val="120000"/>
        <a:buFont typeface="Arial" pitchFamily="34" charset="0"/>
        <a:buChar char="•"/>
        <a:defRPr sz="1400" kern="1200">
          <a:solidFill>
            <a:srgbClr val="746E64"/>
          </a:solidFill>
          <a:latin typeface="Calibri" pitchFamily="34" charset="0"/>
          <a:ea typeface="+mn-ea"/>
          <a:cs typeface="+mn-cs"/>
        </a:defRPr>
      </a:lvl3pPr>
      <a:lvl4pPr marL="396000" indent="-216000" algn="l" defTabSz="914400" rtl="0" eaLnBrk="1" latinLnBrk="0" hangingPunct="1">
        <a:lnSpc>
          <a:spcPts val="1800"/>
        </a:lnSpc>
        <a:spcBef>
          <a:spcPts val="0"/>
        </a:spcBef>
        <a:spcAft>
          <a:spcPts val="600"/>
        </a:spcAft>
        <a:buFont typeface="Symbol" pitchFamily="18" charset="2"/>
        <a:buChar char="·"/>
        <a:defRPr sz="1400" kern="1200">
          <a:solidFill>
            <a:srgbClr val="746E64"/>
          </a:solidFill>
          <a:latin typeface="Calibri" pitchFamily="34" charset="0"/>
          <a:ea typeface="+mn-ea"/>
          <a:cs typeface="+mn-cs"/>
        </a:defRPr>
      </a:lvl4pPr>
      <a:lvl5pPr marL="0" indent="-216000" algn="l" defTabSz="914400" rtl="0" eaLnBrk="1" latinLnBrk="0" hangingPunct="1">
        <a:lnSpc>
          <a:spcPts val="1800"/>
        </a:lnSpc>
        <a:spcBef>
          <a:spcPts val="0"/>
        </a:spcBef>
        <a:spcAft>
          <a:spcPts val="600"/>
        </a:spcAft>
        <a:buFont typeface="Arial" pitchFamily="34" charset="0"/>
        <a:buChar char="»"/>
        <a:defRPr sz="1400" kern="1200">
          <a:solidFill>
            <a:srgbClr val="746E64"/>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431400"/>
            <a:ext cx="3960000" cy="1332000"/>
          </a:xfrm>
          <a:prstGeom prst="rect">
            <a:avLst/>
          </a:prstGeom>
        </p:spPr>
        <p:txBody>
          <a:bodyPr vert="horz" lIns="0" tIns="0" rIns="0" bIns="0" rtlCol="0" anchor="t" anchorCtr="0">
            <a:noAutofit/>
          </a:bodyPr>
          <a:lstStyle/>
          <a:p>
            <a:r>
              <a:rPr lang="en-GB" noProof="0" dirty="0"/>
              <a:t>Click to edit Master title style</a:t>
            </a:r>
          </a:p>
        </p:txBody>
      </p:sp>
      <p:sp>
        <p:nvSpPr>
          <p:cNvPr id="3" name="Text Placeholder 2"/>
          <p:cNvSpPr>
            <a:spLocks noGrp="1"/>
          </p:cNvSpPr>
          <p:nvPr>
            <p:ph type="body" idx="1"/>
          </p:nvPr>
        </p:nvSpPr>
        <p:spPr>
          <a:xfrm>
            <a:off x="432000" y="1827406"/>
            <a:ext cx="3960000" cy="4140000"/>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txStyles>
    <p:titleStyle>
      <a:lvl1pPr algn="l" defTabSz="914400" rtl="0" eaLnBrk="1" latinLnBrk="0" hangingPunct="1">
        <a:lnSpc>
          <a:spcPts val="3000"/>
        </a:lnSpc>
        <a:spcBef>
          <a:spcPct val="0"/>
        </a:spcBef>
        <a:buNone/>
        <a:defRPr sz="3000" b="1" kern="1200">
          <a:solidFill>
            <a:schemeClr val="tx1"/>
          </a:solidFill>
          <a:latin typeface="Calibri" pitchFamily="34" charset="0"/>
          <a:ea typeface="+mj-ea"/>
          <a:cs typeface="+mj-cs"/>
        </a:defRPr>
      </a:lvl1pPr>
    </p:titleStyle>
    <p:bodyStyle>
      <a:lvl1pPr marL="0" indent="0" algn="l" defTabSz="914400" rtl="0" eaLnBrk="1" latinLnBrk="0" hangingPunct="1">
        <a:lnSpc>
          <a:spcPts val="1800"/>
        </a:lnSpc>
        <a:spcBef>
          <a:spcPts val="0"/>
        </a:spcBef>
        <a:spcAft>
          <a:spcPts val="600"/>
        </a:spcAft>
        <a:buFont typeface="Arial" pitchFamily="34" charset="0"/>
        <a:buNone/>
        <a:defRPr sz="1400" b="1" kern="1200">
          <a:solidFill>
            <a:srgbClr val="746E64"/>
          </a:solidFill>
          <a:latin typeface="Calibri" pitchFamily="34" charset="0"/>
          <a:ea typeface="+mn-ea"/>
          <a:cs typeface="+mn-cs"/>
        </a:defRPr>
      </a:lvl1pPr>
      <a:lvl2pPr marL="0" indent="0" algn="l" defTabSz="914400" rtl="0" eaLnBrk="1" latinLnBrk="0" hangingPunct="1">
        <a:lnSpc>
          <a:spcPts val="1800"/>
        </a:lnSpc>
        <a:spcBef>
          <a:spcPts val="0"/>
        </a:spcBef>
        <a:spcAft>
          <a:spcPts val="600"/>
        </a:spcAft>
        <a:buFont typeface="Arial" pitchFamily="34" charset="0"/>
        <a:buNone/>
        <a:defRPr sz="1400" kern="1200">
          <a:solidFill>
            <a:srgbClr val="746E64"/>
          </a:solidFill>
          <a:latin typeface="Calibri" pitchFamily="34" charset="0"/>
          <a:ea typeface="+mn-ea"/>
          <a:cs typeface="+mn-cs"/>
        </a:defRPr>
      </a:lvl2pPr>
      <a:lvl3pPr marL="216000" indent="-216000" algn="l" defTabSz="914400" rtl="0" eaLnBrk="1" latinLnBrk="0" hangingPunct="1">
        <a:lnSpc>
          <a:spcPts val="1800"/>
        </a:lnSpc>
        <a:spcBef>
          <a:spcPts val="0"/>
        </a:spcBef>
        <a:spcAft>
          <a:spcPts val="600"/>
        </a:spcAft>
        <a:buSzPct val="120000"/>
        <a:buFont typeface="Arial" pitchFamily="34" charset="0"/>
        <a:buChar char="•"/>
        <a:defRPr sz="1400" kern="1200">
          <a:solidFill>
            <a:srgbClr val="746E64"/>
          </a:solidFill>
          <a:latin typeface="Calibri" pitchFamily="34" charset="0"/>
          <a:ea typeface="+mn-ea"/>
          <a:cs typeface="+mn-cs"/>
        </a:defRPr>
      </a:lvl3pPr>
      <a:lvl4pPr marL="396000" indent="-216000" algn="l" defTabSz="914400" rtl="0" eaLnBrk="1" latinLnBrk="0" hangingPunct="1">
        <a:lnSpc>
          <a:spcPts val="1800"/>
        </a:lnSpc>
        <a:spcBef>
          <a:spcPts val="0"/>
        </a:spcBef>
        <a:spcAft>
          <a:spcPts val="600"/>
        </a:spcAft>
        <a:buFont typeface="Symbol" pitchFamily="18" charset="2"/>
        <a:buChar char="·"/>
        <a:defRPr sz="1400" kern="1200">
          <a:solidFill>
            <a:srgbClr val="746E64"/>
          </a:solidFill>
          <a:latin typeface="Calibri" pitchFamily="34" charset="0"/>
          <a:ea typeface="+mn-ea"/>
          <a:cs typeface="+mn-cs"/>
        </a:defRPr>
      </a:lvl4pPr>
      <a:lvl5pPr marL="0" indent="-216000" algn="l" defTabSz="914400" rtl="0" eaLnBrk="1" latinLnBrk="0" hangingPunct="1">
        <a:lnSpc>
          <a:spcPts val="1800"/>
        </a:lnSpc>
        <a:spcBef>
          <a:spcPts val="0"/>
        </a:spcBef>
        <a:spcAft>
          <a:spcPts val="600"/>
        </a:spcAft>
        <a:buFont typeface="Arial" pitchFamily="34" charset="0"/>
        <a:buChar char="»"/>
        <a:defRPr sz="1400" kern="1200">
          <a:solidFill>
            <a:srgbClr val="746E64"/>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png"/><Relationship Id="rId7" Type="http://schemas.openxmlformats.org/officeDocument/2006/relationships/customXml" Target="../ink/ink5.xml"/><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image" Target="../media/image130.png"/><Relationship Id="rId5" Type="http://schemas.openxmlformats.org/officeDocument/2006/relationships/customXml" Target="../ink/ink4.xml"/><Relationship Id="rId4" Type="http://schemas.openxmlformats.org/officeDocument/2006/relationships/image" Target="../media/image13.png"/><Relationship Id="rId9" Type="http://schemas.openxmlformats.org/officeDocument/2006/relationships/audio" Target="../media/audio1.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52E50F-D402-41CA-A753-1233E98F0B6B}"/>
              </a:ext>
            </a:extLst>
          </p:cNvPr>
          <p:cNvPicPr>
            <a:picLocks noChangeAspect="1"/>
          </p:cNvPicPr>
          <p:nvPr/>
        </p:nvPicPr>
        <p:blipFill>
          <a:blip r:embed="rId2"/>
          <a:stretch>
            <a:fillRect/>
          </a:stretch>
        </p:blipFill>
        <p:spPr>
          <a:xfrm>
            <a:off x="168813" y="1021283"/>
            <a:ext cx="8679765" cy="5323246"/>
          </a:xfrm>
          <a:prstGeom prst="rect">
            <a:avLst/>
          </a:prstGeom>
          <a:ln>
            <a:noFill/>
          </a:ln>
          <a:effectLst>
            <a:softEdge rad="112500"/>
          </a:effectLst>
        </p:spPr>
      </p:pic>
      <p:sp>
        <p:nvSpPr>
          <p:cNvPr id="2" name="Title 1">
            <a:extLst>
              <a:ext uri="{FF2B5EF4-FFF2-40B4-BE49-F238E27FC236}">
                <a16:creationId xmlns:a16="http://schemas.microsoft.com/office/drawing/2014/main" id="{58FFB25D-3DE0-4A7D-8D8E-1472E6C65F75}"/>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5E944270-DE8F-41A4-B23D-C082AF52822D}"/>
              </a:ext>
            </a:extLst>
          </p:cNvPr>
          <p:cNvSpPr>
            <a:spLocks noGrp="1"/>
          </p:cNvSpPr>
          <p:nvPr>
            <p:ph type="subTitle" idx="1"/>
          </p:nvPr>
        </p:nvSpPr>
        <p:spPr/>
        <p:txBody>
          <a:bodyPr/>
          <a:lstStyle/>
          <a:p>
            <a:endParaRPr lang="en-GB" dirty="0"/>
          </a:p>
        </p:txBody>
      </p:sp>
      <p:sp>
        <p:nvSpPr>
          <p:cNvPr id="4" name="Text Placeholder 3">
            <a:extLst>
              <a:ext uri="{FF2B5EF4-FFF2-40B4-BE49-F238E27FC236}">
                <a16:creationId xmlns:a16="http://schemas.microsoft.com/office/drawing/2014/main" id="{4D7787BD-20A4-48A7-9C54-95286F619946}"/>
              </a:ext>
            </a:extLst>
          </p:cNvPr>
          <p:cNvSpPr>
            <a:spLocks noGrp="1"/>
          </p:cNvSpPr>
          <p:nvPr>
            <p:ph type="body" sz="quarter" idx="13"/>
          </p:nvPr>
        </p:nvSpPr>
        <p:spPr/>
        <p:txBody>
          <a:bodyPr/>
          <a:lstStyle/>
          <a:p>
            <a:endParaRPr lang="en-GB" dirty="0"/>
          </a:p>
        </p:txBody>
      </p:sp>
      <p:sp>
        <p:nvSpPr>
          <p:cNvPr id="5" name="Text Placeholder 4">
            <a:extLst>
              <a:ext uri="{FF2B5EF4-FFF2-40B4-BE49-F238E27FC236}">
                <a16:creationId xmlns:a16="http://schemas.microsoft.com/office/drawing/2014/main" id="{F6915D34-71BE-490A-8E88-BE1839E395AB}"/>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3863565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73B23-6C67-4633-BA5E-DC322F96647C}"/>
              </a:ext>
            </a:extLst>
          </p:cNvPr>
          <p:cNvSpPr>
            <a:spLocks noGrp="1"/>
          </p:cNvSpPr>
          <p:nvPr>
            <p:ph type="ctrTitle"/>
          </p:nvPr>
        </p:nvSpPr>
        <p:spPr>
          <a:xfrm>
            <a:off x="450126" y="1973663"/>
            <a:ext cx="8244000" cy="720000"/>
          </a:xfrm>
        </p:spPr>
        <p:txBody>
          <a:bodyPr/>
          <a:lstStyle/>
          <a:p>
            <a:r>
              <a:rPr lang="en-GB" dirty="0"/>
              <a:t>ETHICAL CONSIDERATION</a:t>
            </a:r>
          </a:p>
        </p:txBody>
      </p:sp>
      <p:sp>
        <p:nvSpPr>
          <p:cNvPr id="3" name="Subtitle 2">
            <a:extLst>
              <a:ext uri="{FF2B5EF4-FFF2-40B4-BE49-F238E27FC236}">
                <a16:creationId xmlns:a16="http://schemas.microsoft.com/office/drawing/2014/main" id="{27DCEF00-8549-4DEF-8BB9-4AFDCF563ECD}"/>
              </a:ext>
            </a:extLst>
          </p:cNvPr>
          <p:cNvSpPr>
            <a:spLocks noGrp="1"/>
          </p:cNvSpPr>
          <p:nvPr>
            <p:ph type="subTitle" idx="1"/>
          </p:nvPr>
        </p:nvSpPr>
        <p:spPr>
          <a:xfrm>
            <a:off x="489433" y="2693663"/>
            <a:ext cx="8204692" cy="907736"/>
          </a:xfrm>
        </p:spPr>
        <p:txBody>
          <a:bodyPr/>
          <a:lstStyle/>
          <a:p>
            <a:pPr marL="342900" indent="-342900">
              <a:buFont typeface="Arial" panose="020B0604020202020204" pitchFamily="34" charset="0"/>
              <a:buChar char="•"/>
            </a:pPr>
            <a:r>
              <a:rPr lang="en-GB" sz="2400" dirty="0"/>
              <a:t>Consent is a major consideration and Dewing (2007) ‘process consent’ will be utilised. This method will encourage me to revisit and re-assess informed consent throughout the fieldwork.</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Power imbalances between researcher and participants will be explored and addressed through being respectful, good communication, preparation and debriefing.</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I am currently in the process of applying for Ethical Approval from the General University Ethics Panel (GUEP). Then I will start contacting gate keepers and thereafter start the field work.</a:t>
            </a:r>
            <a:endParaRPr lang="en-GB" dirty="0"/>
          </a:p>
        </p:txBody>
      </p:sp>
      <p:sp>
        <p:nvSpPr>
          <p:cNvPr id="4" name="Text Placeholder 3">
            <a:extLst>
              <a:ext uri="{FF2B5EF4-FFF2-40B4-BE49-F238E27FC236}">
                <a16:creationId xmlns:a16="http://schemas.microsoft.com/office/drawing/2014/main" id="{D55F1CE8-1DBA-41BB-AF18-154F94970241}"/>
              </a:ext>
            </a:extLst>
          </p:cNvPr>
          <p:cNvSpPr>
            <a:spLocks noGrp="1"/>
          </p:cNvSpPr>
          <p:nvPr>
            <p:ph type="body" sz="quarter" idx="13"/>
          </p:nvPr>
        </p:nvSpPr>
        <p:spPr>
          <a:xfrm>
            <a:off x="489433" y="5976730"/>
            <a:ext cx="7779924" cy="384312"/>
          </a:xfrm>
        </p:spPr>
        <p:txBody>
          <a:bodyPr/>
          <a:lstStyle/>
          <a:p>
            <a:endParaRPr lang="en-GB" dirty="0"/>
          </a:p>
          <a:p>
            <a:endParaRPr lang="en-GB" dirty="0"/>
          </a:p>
        </p:txBody>
      </p:sp>
      <p:pic>
        <p:nvPicPr>
          <p:cNvPr id="8" name="Picture 7">
            <a:extLst>
              <a:ext uri="{FF2B5EF4-FFF2-40B4-BE49-F238E27FC236}">
                <a16:creationId xmlns:a16="http://schemas.microsoft.com/office/drawing/2014/main" id="{A9319B1B-2E68-42D2-A67A-E60095B17D85}"/>
              </a:ext>
            </a:extLst>
          </p:cNvPr>
          <p:cNvPicPr>
            <a:picLocks noChangeAspect="1"/>
          </p:cNvPicPr>
          <p:nvPr/>
        </p:nvPicPr>
        <p:blipFill>
          <a:blip r:embed="rId2"/>
          <a:stretch>
            <a:fillRect/>
          </a:stretch>
        </p:blipFill>
        <p:spPr>
          <a:xfrm>
            <a:off x="489433" y="0"/>
            <a:ext cx="2577324" cy="1871003"/>
          </a:xfrm>
          <a:prstGeom prst="rect">
            <a:avLst/>
          </a:prstGeom>
        </p:spPr>
      </p:pic>
    </p:spTree>
    <p:extLst>
      <p:ext uri="{BB962C8B-B14F-4D97-AF65-F5344CB8AC3E}">
        <p14:creationId xmlns:p14="http://schemas.microsoft.com/office/powerpoint/2010/main" val="890992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77372-CC89-4846-A848-FAA2283905D1}"/>
              </a:ext>
            </a:extLst>
          </p:cNvPr>
          <p:cNvSpPr>
            <a:spLocks noGrp="1"/>
          </p:cNvSpPr>
          <p:nvPr>
            <p:ph type="title"/>
          </p:nvPr>
        </p:nvSpPr>
        <p:spPr>
          <a:xfrm>
            <a:off x="432000" y="175833"/>
            <a:ext cx="8280000" cy="358740"/>
          </a:xfrm>
        </p:spPr>
        <p:txBody>
          <a:bodyPr/>
          <a:lstStyle/>
          <a:p>
            <a:r>
              <a:rPr lang="en-GB" dirty="0"/>
              <a:t>REFERENCES</a:t>
            </a:r>
          </a:p>
        </p:txBody>
      </p:sp>
      <p:sp>
        <p:nvSpPr>
          <p:cNvPr id="3" name="Content Placeholder 2">
            <a:extLst>
              <a:ext uri="{FF2B5EF4-FFF2-40B4-BE49-F238E27FC236}">
                <a16:creationId xmlns:a16="http://schemas.microsoft.com/office/drawing/2014/main" id="{F6FED739-721D-4327-A720-E96B82EDDD4D}"/>
              </a:ext>
            </a:extLst>
          </p:cNvPr>
          <p:cNvSpPr>
            <a:spLocks noGrp="1"/>
          </p:cNvSpPr>
          <p:nvPr>
            <p:ph idx="1"/>
          </p:nvPr>
        </p:nvSpPr>
        <p:spPr>
          <a:xfrm>
            <a:off x="432000" y="422030"/>
            <a:ext cx="8280000" cy="5793554"/>
          </a:xfrm>
        </p:spPr>
        <p:txBody>
          <a:bodyPr/>
          <a:lstStyle/>
          <a:p>
            <a:pPr>
              <a:lnSpc>
                <a:spcPct val="150000"/>
              </a:lnSpc>
            </a:pPr>
            <a:r>
              <a:rPr lang="en-GB" sz="1200" dirty="0">
                <a:solidFill>
                  <a:srgbClr val="00B050"/>
                </a:solidFill>
              </a:rPr>
              <a:t>Bartlett, R., and O'Connor, D. (2007). From personhood to citizenship: Broadening the lens for dementia practice and research. Journal of Aging Studies, Vol. 21, pp. 107–118.</a:t>
            </a:r>
          </a:p>
          <a:p>
            <a:pPr>
              <a:lnSpc>
                <a:spcPct val="150000"/>
              </a:lnSpc>
            </a:pPr>
            <a:r>
              <a:rPr lang="en-GB" sz="1200" dirty="0">
                <a:solidFill>
                  <a:srgbClr val="00B050"/>
                </a:solidFill>
              </a:rPr>
              <a:t>Bartlett, R., and O'Connor, D. (2010). Broadening the dementia debate: Toward social citizenship. London: Policy Press.</a:t>
            </a:r>
          </a:p>
          <a:p>
            <a:pPr>
              <a:lnSpc>
                <a:spcPct val="150000"/>
              </a:lnSpc>
            </a:pPr>
            <a:r>
              <a:rPr lang="en-GB" sz="1200" dirty="0" err="1">
                <a:solidFill>
                  <a:srgbClr val="00B050"/>
                </a:solidFill>
              </a:rPr>
              <a:t>Birt</a:t>
            </a:r>
            <a:r>
              <a:rPr lang="en-GB" sz="1200" dirty="0">
                <a:solidFill>
                  <a:srgbClr val="00B050"/>
                </a:solidFill>
              </a:rPr>
              <a:t>. L., Poland, F., </a:t>
            </a:r>
            <a:r>
              <a:rPr lang="en-GB" sz="1200" dirty="0" err="1">
                <a:solidFill>
                  <a:srgbClr val="00B050"/>
                </a:solidFill>
              </a:rPr>
              <a:t>Csipke</a:t>
            </a:r>
            <a:r>
              <a:rPr lang="en-GB" sz="1200" dirty="0">
                <a:solidFill>
                  <a:srgbClr val="00B050"/>
                </a:solidFill>
              </a:rPr>
              <a:t>, E., and Charlesworth, G. (2017) Shifting dementia discourses from deﬁcit to active citizenship. Sociology of Health &amp; Illness, vol. 39(2), pp. 199–211.</a:t>
            </a:r>
          </a:p>
          <a:p>
            <a:pPr>
              <a:lnSpc>
                <a:spcPct val="150000"/>
              </a:lnSpc>
            </a:pPr>
            <a:r>
              <a:rPr lang="en-GB" sz="1200" dirty="0">
                <a:solidFill>
                  <a:srgbClr val="00B050"/>
                </a:solidFill>
              </a:rPr>
              <a:t>Creswell, J.W (2003) Research Design: Qualitative, Quantitative and Mixed Methods Approaches (2nd eds), Sage: London.</a:t>
            </a:r>
          </a:p>
          <a:p>
            <a:pPr>
              <a:lnSpc>
                <a:spcPct val="150000"/>
              </a:lnSpc>
            </a:pPr>
            <a:r>
              <a:rPr lang="en-GB" sz="1200" dirty="0">
                <a:solidFill>
                  <a:srgbClr val="00B050"/>
                </a:solidFill>
              </a:rPr>
              <a:t>Dewing J.  (2007) Participatory research: a method for process consent with persons who have dementia. Dementia, vol. 6, pp. 11–25.</a:t>
            </a:r>
          </a:p>
          <a:p>
            <a:pPr>
              <a:lnSpc>
                <a:spcPct val="150000"/>
              </a:lnSpc>
            </a:pPr>
            <a:r>
              <a:rPr lang="en-GB" sz="1200" dirty="0">
                <a:solidFill>
                  <a:srgbClr val="00B050"/>
                </a:solidFill>
              </a:rPr>
              <a:t>Engel, G. L. (1977) The need for a new medical model: a challenge for biomedicine. Science, vol. 196, pp. 129–136. </a:t>
            </a:r>
          </a:p>
          <a:p>
            <a:pPr>
              <a:lnSpc>
                <a:spcPct val="150000"/>
              </a:lnSpc>
            </a:pPr>
            <a:r>
              <a:rPr lang="en-GB" sz="1200" dirty="0">
                <a:solidFill>
                  <a:srgbClr val="00B050"/>
                </a:solidFill>
              </a:rPr>
              <a:t>Kelly, F. and Innes, A. (2013) Human rights and citizenship in dementia care nursing, International Journal of Older People Nursing, vol. 8 (1), pp. 61 –70.</a:t>
            </a:r>
          </a:p>
          <a:p>
            <a:pPr>
              <a:lnSpc>
                <a:spcPct val="150000"/>
              </a:lnSpc>
            </a:pPr>
            <a:r>
              <a:rPr lang="en-GB" sz="1200" dirty="0" err="1">
                <a:solidFill>
                  <a:srgbClr val="00B050"/>
                </a:solidFill>
              </a:rPr>
              <a:t>Kitwood</a:t>
            </a:r>
            <a:r>
              <a:rPr lang="en-GB" sz="1200" dirty="0">
                <a:solidFill>
                  <a:srgbClr val="00B050"/>
                </a:solidFill>
              </a:rPr>
              <a:t>, T. (1997) The experience of dementia, Aging and Mental Health, vol. 1 (1), pp. 13-22.</a:t>
            </a:r>
          </a:p>
          <a:p>
            <a:pPr>
              <a:lnSpc>
                <a:spcPct val="150000"/>
              </a:lnSpc>
            </a:pPr>
            <a:r>
              <a:rPr lang="en-GB" sz="1200" dirty="0">
                <a:solidFill>
                  <a:srgbClr val="00B050"/>
                </a:solidFill>
              </a:rPr>
              <a:t>O’Connor, D (2016) Editorial introduction: Special issue on Citizenship and Dementia, Dementia 2016, vol. 15(3) pp. 285–288.</a:t>
            </a:r>
          </a:p>
          <a:p>
            <a:pPr>
              <a:lnSpc>
                <a:spcPct val="150000"/>
              </a:lnSpc>
            </a:pPr>
            <a:r>
              <a:rPr lang="en-GB" sz="1200" dirty="0">
                <a:solidFill>
                  <a:srgbClr val="00B050"/>
                </a:solidFill>
              </a:rPr>
              <a:t>Polkinghorne, D. E. (1988) Narrative Knowing and the Human Sciences. Albany: University of New York Press.</a:t>
            </a:r>
          </a:p>
          <a:p>
            <a:pPr>
              <a:lnSpc>
                <a:spcPct val="150000"/>
              </a:lnSpc>
            </a:pPr>
            <a:r>
              <a:rPr lang="en-GB" sz="1200" dirty="0" err="1">
                <a:solidFill>
                  <a:srgbClr val="00B050"/>
                </a:solidFill>
              </a:rPr>
              <a:t>Prawat</a:t>
            </a:r>
            <a:r>
              <a:rPr lang="en-GB" sz="1200" dirty="0">
                <a:solidFill>
                  <a:srgbClr val="00B050"/>
                </a:solidFill>
              </a:rPr>
              <a:t>, R. S., &amp; </a:t>
            </a:r>
            <a:r>
              <a:rPr lang="en-GB" sz="1200" dirty="0" err="1">
                <a:solidFill>
                  <a:srgbClr val="00B050"/>
                </a:solidFill>
              </a:rPr>
              <a:t>Floden</a:t>
            </a:r>
            <a:r>
              <a:rPr lang="en-GB" sz="1200" dirty="0">
                <a:solidFill>
                  <a:srgbClr val="00B050"/>
                </a:solidFill>
              </a:rPr>
              <a:t>, R. E. (1994). Philosophical Perspectives on Constructivist Views of Learning. Educational Psychologist, vol.29(1), pp. 37-48.</a:t>
            </a:r>
          </a:p>
          <a:p>
            <a:pPr>
              <a:lnSpc>
                <a:spcPct val="150000"/>
              </a:lnSpc>
            </a:pPr>
            <a:r>
              <a:rPr lang="en-GB" sz="1200" dirty="0" err="1">
                <a:solidFill>
                  <a:srgbClr val="00B050"/>
                </a:solidFill>
              </a:rPr>
              <a:t>Sabat</a:t>
            </a:r>
            <a:r>
              <a:rPr lang="en-GB" sz="1200" dirty="0">
                <a:solidFill>
                  <a:srgbClr val="00B050"/>
                </a:solidFill>
              </a:rPr>
              <a:t>, S. R. (2001) The Experience of Alzheimer's Disease: Life Through a Tangled Veil. Wiley-Blackwell, New Jersey.</a:t>
            </a:r>
          </a:p>
          <a:p>
            <a:pPr>
              <a:lnSpc>
                <a:spcPct val="150000"/>
              </a:lnSpc>
            </a:pPr>
            <a:r>
              <a:rPr lang="en-GB" sz="1200" dirty="0" err="1">
                <a:solidFill>
                  <a:srgbClr val="00B050"/>
                </a:solidFill>
              </a:rPr>
              <a:t>Sabat</a:t>
            </a:r>
            <a:r>
              <a:rPr lang="en-GB" sz="1200" dirty="0">
                <a:solidFill>
                  <a:srgbClr val="00B050"/>
                </a:solidFill>
              </a:rPr>
              <a:t>, S. R. (2008) A bio-psycho-social approach to dementia, Available at: https://www.researchgate.net/publication/283413651_A_bio-psycho-social_approach_to_dementia, [Accessed, 22/08/19].</a:t>
            </a:r>
          </a:p>
          <a:p>
            <a:endParaRPr lang="en-GB" dirty="0"/>
          </a:p>
        </p:txBody>
      </p:sp>
    </p:spTree>
    <p:extLst>
      <p:ext uri="{BB962C8B-B14F-4D97-AF65-F5344CB8AC3E}">
        <p14:creationId xmlns:p14="http://schemas.microsoft.com/office/powerpoint/2010/main" val="1586454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A9A1E2-9F5E-412F-8436-969520B84AE3}"/>
              </a:ext>
            </a:extLst>
          </p:cNvPr>
          <p:cNvPicPr>
            <a:picLocks noChangeAspect="1"/>
          </p:cNvPicPr>
          <p:nvPr/>
        </p:nvPicPr>
        <p:blipFill>
          <a:blip r:embed="rId3"/>
          <a:stretch>
            <a:fillRect/>
          </a:stretch>
        </p:blipFill>
        <p:spPr>
          <a:xfrm>
            <a:off x="1341368" y="3732674"/>
            <a:ext cx="5072684" cy="2153748"/>
          </a:xfrm>
          <a:prstGeom prst="rect">
            <a:avLst/>
          </a:prstGeom>
        </p:spPr>
      </p:pic>
      <p:pic>
        <p:nvPicPr>
          <p:cNvPr id="11" name="Content Placeholder 10">
            <a:extLst>
              <a:ext uri="{FF2B5EF4-FFF2-40B4-BE49-F238E27FC236}">
                <a16:creationId xmlns:a16="http://schemas.microsoft.com/office/drawing/2014/main" id="{BCE8C7DD-FF07-42AC-A758-5B8A9E219317}"/>
              </a:ext>
            </a:extLst>
          </p:cNvPr>
          <p:cNvPicPr>
            <a:picLocks noGrp="1" noChangeAspect="1"/>
          </p:cNvPicPr>
          <p:nvPr>
            <p:ph idx="1"/>
          </p:nvPr>
        </p:nvPicPr>
        <p:blipFill>
          <a:blip r:embed="rId4"/>
          <a:stretch>
            <a:fillRect/>
          </a:stretch>
        </p:blipFill>
        <p:spPr>
          <a:xfrm>
            <a:off x="5724524" y="688285"/>
            <a:ext cx="2857500" cy="3181350"/>
          </a:xfrm>
          <a:prstGeom prst="rect">
            <a:avLst/>
          </a:prstGeom>
        </p:spPr>
      </p:pic>
      <p:sp>
        <p:nvSpPr>
          <p:cNvPr id="13" name="Speech Bubble: Oval 12">
            <a:extLst>
              <a:ext uri="{FF2B5EF4-FFF2-40B4-BE49-F238E27FC236}">
                <a16:creationId xmlns:a16="http://schemas.microsoft.com/office/drawing/2014/main" id="{7E381456-6870-4837-A912-1088857B445F}"/>
              </a:ext>
            </a:extLst>
          </p:cNvPr>
          <p:cNvSpPr/>
          <p:nvPr/>
        </p:nvSpPr>
        <p:spPr>
          <a:xfrm rot="16200000">
            <a:off x="3099352" y="227078"/>
            <a:ext cx="1752599" cy="2504664"/>
          </a:xfrm>
          <a:prstGeom prst="wedgeEllipseCallou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14" name="TextBox 13">
            <a:extLst>
              <a:ext uri="{FF2B5EF4-FFF2-40B4-BE49-F238E27FC236}">
                <a16:creationId xmlns:a16="http://schemas.microsoft.com/office/drawing/2014/main" id="{A91A7B7C-1A06-4649-A21F-1A8E0E71C70C}"/>
              </a:ext>
            </a:extLst>
          </p:cNvPr>
          <p:cNvSpPr txBox="1"/>
          <p:nvPr/>
        </p:nvSpPr>
        <p:spPr>
          <a:xfrm>
            <a:off x="3140766" y="1148651"/>
            <a:ext cx="1881809" cy="707886"/>
          </a:xfrm>
          <a:prstGeom prst="rect">
            <a:avLst/>
          </a:prstGeom>
          <a:noFill/>
        </p:spPr>
        <p:txBody>
          <a:bodyPr wrap="square" rtlCol="0">
            <a:spAutoFit/>
          </a:bodyPr>
          <a:lstStyle/>
          <a:p>
            <a:r>
              <a:rPr lang="en-GB" sz="2000" b="1" dirty="0">
                <a:solidFill>
                  <a:schemeClr val="accent4">
                    <a:lumMod val="10000"/>
                  </a:schemeClr>
                </a:solidFill>
                <a:latin typeface="Bradley Hand ITC" panose="03070402050302030203" pitchFamily="66" charset="0"/>
              </a:rPr>
              <a:t>ANY QUESTIONS? </a:t>
            </a:r>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29029675-6F8B-4A17-BAFD-9EAA44379CCD}"/>
                  </a:ext>
                </a:extLst>
              </p14:cNvPr>
              <p14:cNvContentPartPr/>
              <p14:nvPr/>
            </p14:nvContentPartPr>
            <p14:xfrm>
              <a:off x="7427215" y="1912708"/>
              <a:ext cx="360" cy="360"/>
            </p14:xfrm>
          </p:contentPart>
        </mc:Choice>
        <mc:Fallback xmlns="">
          <p:pic>
            <p:nvPicPr>
              <p:cNvPr id="4" name="Ink 3">
                <a:extLst>
                  <a:ext uri="{FF2B5EF4-FFF2-40B4-BE49-F238E27FC236}">
                    <a16:creationId xmlns:a16="http://schemas.microsoft.com/office/drawing/2014/main" id="{29029675-6F8B-4A17-BAFD-9EAA44379CCD}"/>
                  </a:ext>
                </a:extLst>
              </p:cNvPr>
              <p:cNvPicPr/>
              <p:nvPr/>
            </p:nvPicPr>
            <p:blipFill>
              <a:blip r:embed="rId6"/>
              <a:stretch>
                <a:fillRect/>
              </a:stretch>
            </p:blipFill>
            <p:spPr>
              <a:xfrm>
                <a:off x="7364575" y="1849708"/>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22A5B8A1-03D3-4D0A-BC91-292DFB266823}"/>
                  </a:ext>
                </a:extLst>
              </p14:cNvPr>
              <p14:cNvContentPartPr/>
              <p14:nvPr/>
            </p14:nvContentPartPr>
            <p14:xfrm>
              <a:off x="7610095" y="1997308"/>
              <a:ext cx="360" cy="360"/>
            </p14:xfrm>
          </p:contentPart>
        </mc:Choice>
        <mc:Fallback xmlns="">
          <p:pic>
            <p:nvPicPr>
              <p:cNvPr id="8" name="Ink 7">
                <a:extLst>
                  <a:ext uri="{FF2B5EF4-FFF2-40B4-BE49-F238E27FC236}">
                    <a16:creationId xmlns:a16="http://schemas.microsoft.com/office/drawing/2014/main" id="{22A5B8A1-03D3-4D0A-BC91-292DFB266823}"/>
                  </a:ext>
                </a:extLst>
              </p:cNvPr>
              <p:cNvPicPr/>
              <p:nvPr/>
            </p:nvPicPr>
            <p:blipFill>
              <a:blip r:embed="rId8"/>
              <a:stretch>
                <a:fillRect/>
              </a:stretch>
            </p:blipFill>
            <p:spPr>
              <a:xfrm>
                <a:off x="7547455" y="1934308"/>
                <a:ext cx="126000" cy="126000"/>
              </a:xfrm>
              <a:prstGeom prst="rect">
                <a:avLst/>
              </a:prstGeom>
            </p:spPr>
          </p:pic>
        </mc:Fallback>
      </mc:AlternateContent>
    </p:spTree>
    <p:extLst>
      <p:ext uri="{BB962C8B-B14F-4D97-AF65-F5344CB8AC3E}">
        <p14:creationId xmlns:p14="http://schemas.microsoft.com/office/powerpoint/2010/main" val="1562457799"/>
      </p:ext>
    </p:extLst>
  </p:cSld>
  <p:clrMapOvr>
    <a:masterClrMapping/>
  </p:clrMapOvr>
  <mc:AlternateContent xmlns:mc="http://schemas.openxmlformats.org/markup-compatibility/2006" xmlns:p14="http://schemas.microsoft.com/office/powerpoint/2010/main">
    <mc:Choice Requires="p14">
      <p:transition spd="slow" p14:dur="3000">
        <p14:ferris dir="l"/>
        <p:sndAc>
          <p:stSnd>
            <p:snd r:embed="rId2" name="chimes.wav"/>
          </p:stSnd>
        </p:sndAc>
      </p:transition>
    </mc:Choice>
    <mc:Fallback xmlns="">
      <p:transition spd="slow">
        <p:fade/>
        <p:sndAc>
          <p:stSnd>
            <p:snd r:embed="rId9" name="chimes.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9A510-4768-4CBA-B3EA-DE73F400AE53}"/>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262A4DFB-074A-405A-8206-66CF7A8EE109}"/>
              </a:ext>
            </a:extLst>
          </p:cNvPr>
          <p:cNvSpPr>
            <a:spLocks noGrp="1"/>
          </p:cNvSpPr>
          <p:nvPr>
            <p:ph idx="1"/>
          </p:nvPr>
        </p:nvSpPr>
        <p:spPr>
          <a:xfrm>
            <a:off x="432000" y="752060"/>
            <a:ext cx="8280000" cy="5542723"/>
          </a:xfrm>
        </p:spPr>
        <p:txBody>
          <a:bodyPr/>
          <a:lstStyle/>
          <a:p>
            <a:r>
              <a:rPr lang="en-GB" sz="1800" b="1" dirty="0">
                <a:solidFill>
                  <a:schemeClr val="tx1"/>
                </a:solidFill>
              </a:rPr>
              <a:t>DEMENTIA-</a:t>
            </a:r>
            <a:r>
              <a:rPr lang="en-GB" sz="1800" dirty="0">
                <a:solidFill>
                  <a:srgbClr val="000000"/>
                </a:solidFill>
              </a:rPr>
              <a:t> </a:t>
            </a:r>
            <a:r>
              <a:rPr lang="en-GB" sz="1800" dirty="0">
                <a:solidFill>
                  <a:srgbClr val="00B050"/>
                </a:solidFill>
              </a:rPr>
              <a:t>Working in care homes and nursing homes in London I noticed needs of people with dementia were not always met due to lack of awareness, information and staff training.</a:t>
            </a:r>
          </a:p>
          <a:p>
            <a:r>
              <a:rPr lang="en-GB" sz="1800" b="1" dirty="0">
                <a:solidFill>
                  <a:schemeClr val="tx1"/>
                </a:solidFill>
              </a:rPr>
              <a:t>DIRECT PAYMENT AND BLACK AND MINIROTY ETHNIC (BME) PEOPLE</a:t>
            </a:r>
            <a:endParaRPr lang="en-GB" sz="1800" b="1" dirty="0">
              <a:solidFill>
                <a:srgbClr val="00B050"/>
              </a:solidFill>
            </a:endParaRPr>
          </a:p>
          <a:p>
            <a:r>
              <a:rPr lang="en-GB" sz="1800" dirty="0">
                <a:solidFill>
                  <a:srgbClr val="00B050"/>
                </a:solidFill>
              </a:rPr>
              <a:t>Social worker in community care team for 7 years. </a:t>
            </a:r>
          </a:p>
          <a:p>
            <a:r>
              <a:rPr lang="en-GB" sz="1800" dirty="0">
                <a:solidFill>
                  <a:srgbClr val="00B050"/>
                </a:solidFill>
              </a:rPr>
              <a:t>Two years in Funding Independent Team that specialised in offering advice on direct payments to various practitioners. It was while working in this team I realised the challenges that people with dementia from BME communities were experiencing when they were trying to find suitable services.  </a:t>
            </a:r>
          </a:p>
          <a:p>
            <a:r>
              <a:rPr lang="en-GB" sz="1800" b="1" dirty="0">
                <a:solidFill>
                  <a:schemeClr val="tx1"/>
                </a:solidFill>
              </a:rPr>
              <a:t>OTHERS</a:t>
            </a:r>
            <a:r>
              <a:rPr lang="en-GB" sz="1800" dirty="0">
                <a:solidFill>
                  <a:srgbClr val="000000"/>
                </a:solidFill>
              </a:rPr>
              <a:t>: </a:t>
            </a:r>
            <a:r>
              <a:rPr lang="en-GB" sz="1800" dirty="0">
                <a:solidFill>
                  <a:srgbClr val="00B050"/>
                </a:solidFill>
              </a:rPr>
              <a:t>Role with Scottish Social Services Council  as dementia ambassador.</a:t>
            </a:r>
          </a:p>
          <a:p>
            <a:r>
              <a:rPr lang="en-GB" sz="1800" dirty="0">
                <a:solidFill>
                  <a:srgbClr val="00B050"/>
                </a:solidFill>
              </a:rPr>
              <a:t>Dementia  friendly community.</a:t>
            </a:r>
          </a:p>
          <a:p>
            <a:r>
              <a:rPr lang="en-GB" sz="1800" dirty="0">
                <a:solidFill>
                  <a:srgbClr val="00B050"/>
                </a:solidFill>
              </a:rPr>
              <a:t>Being a BME person I have always been interested in the needs of BME people especially after learning about the gaps through my previous work, different forums, conferences and events I have attended. </a:t>
            </a:r>
          </a:p>
          <a:p>
            <a:endParaRPr lang="en-GB" dirty="0"/>
          </a:p>
        </p:txBody>
      </p:sp>
    </p:spTree>
    <p:extLst>
      <p:ext uri="{BB962C8B-B14F-4D97-AF65-F5344CB8AC3E}">
        <p14:creationId xmlns:p14="http://schemas.microsoft.com/office/powerpoint/2010/main" val="3583935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C49C5-CBBA-4D70-9352-D39354685CCF}"/>
              </a:ext>
            </a:extLst>
          </p:cNvPr>
          <p:cNvSpPr>
            <a:spLocks noGrp="1"/>
          </p:cNvSpPr>
          <p:nvPr>
            <p:ph type="title"/>
          </p:nvPr>
        </p:nvSpPr>
        <p:spPr/>
        <p:txBody>
          <a:bodyPr/>
          <a:lstStyle/>
          <a:p>
            <a:r>
              <a:rPr lang="en-GB" dirty="0">
                <a:solidFill>
                  <a:srgbClr val="7030A0"/>
                </a:solidFill>
              </a:rPr>
              <a:t>AIMS AND OBJECTIVES</a:t>
            </a:r>
          </a:p>
        </p:txBody>
      </p:sp>
      <p:sp>
        <p:nvSpPr>
          <p:cNvPr id="3" name="Content Placeholder 2">
            <a:extLst>
              <a:ext uri="{FF2B5EF4-FFF2-40B4-BE49-F238E27FC236}">
                <a16:creationId xmlns:a16="http://schemas.microsoft.com/office/drawing/2014/main" id="{8B7AEC75-861D-4A04-9CE9-D7DA4B265BC7}"/>
              </a:ext>
            </a:extLst>
          </p:cNvPr>
          <p:cNvSpPr>
            <a:spLocks noGrp="1"/>
          </p:cNvSpPr>
          <p:nvPr>
            <p:ph idx="1"/>
          </p:nvPr>
        </p:nvSpPr>
        <p:spPr>
          <a:xfrm>
            <a:off x="265043" y="874643"/>
            <a:ext cx="8446957" cy="5380383"/>
          </a:xfrm>
        </p:spPr>
        <p:txBody>
          <a:bodyPr/>
          <a:lstStyle/>
          <a:p>
            <a:r>
              <a:rPr lang="en-GB" dirty="0">
                <a:solidFill>
                  <a:srgbClr val="00B050"/>
                </a:solidFill>
              </a:rPr>
              <a:t>This project aims to explore if DP is an effective and culturally sensitive response to meeting the specific challenges currently faced by BME people with dementia. It is intended that the research findings will contribute to informing policy makers and practice in planning and delivery of DP to BME people. </a:t>
            </a:r>
          </a:p>
          <a:p>
            <a:r>
              <a:rPr lang="en-GB" dirty="0">
                <a:solidFill>
                  <a:srgbClr val="7030A0"/>
                </a:solidFill>
              </a:rPr>
              <a:t>Within this, specific aims are: </a:t>
            </a:r>
          </a:p>
          <a:p>
            <a:pPr marL="285750" indent="-285750">
              <a:buFont typeface="Wingdings" panose="05000000000000000000" pitchFamily="2" charset="2"/>
              <a:buChar char="Ø"/>
            </a:pPr>
            <a:r>
              <a:rPr lang="en-GB" dirty="0">
                <a:solidFill>
                  <a:srgbClr val="00B050"/>
                </a:solidFill>
              </a:rPr>
              <a:t>Giving the participants a space to express their voice in order to provide valuable insights into how they experience, receive and perceive personalised support.</a:t>
            </a:r>
          </a:p>
          <a:p>
            <a:endParaRPr lang="en-GB" dirty="0">
              <a:solidFill>
                <a:srgbClr val="00B050"/>
              </a:solidFill>
            </a:endParaRPr>
          </a:p>
          <a:p>
            <a:pPr marL="285750" indent="-285750">
              <a:buFont typeface="Wingdings" panose="05000000000000000000" pitchFamily="2" charset="2"/>
              <a:buChar char="Ø"/>
            </a:pPr>
            <a:r>
              <a:rPr lang="en-GB" dirty="0">
                <a:solidFill>
                  <a:srgbClr val="00B050"/>
                </a:solidFill>
              </a:rPr>
              <a:t>To contribute to new knowledge and move forward the current scholarly debates around the future for DP in relation to meeting the needs of BME people with dementia in Scotland which is underexplored area. </a:t>
            </a:r>
          </a:p>
          <a:p>
            <a:endParaRPr lang="en-GB" dirty="0"/>
          </a:p>
        </p:txBody>
      </p:sp>
    </p:spTree>
    <p:extLst>
      <p:ext uri="{BB962C8B-B14F-4D97-AF65-F5344CB8AC3E}">
        <p14:creationId xmlns:p14="http://schemas.microsoft.com/office/powerpoint/2010/main" val="2120299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C8F339DE-933E-4600-ABD9-8DC2A5C13566}"/>
              </a:ext>
            </a:extLst>
          </p:cNvPr>
          <p:cNvSpPr>
            <a:spLocks noGrp="1"/>
          </p:cNvSpPr>
          <p:nvPr>
            <p:ph idx="1"/>
          </p:nvPr>
        </p:nvSpPr>
        <p:spPr>
          <a:xfrm>
            <a:off x="4929809" y="172279"/>
            <a:ext cx="3772774" cy="5633710"/>
          </a:xfrm>
        </p:spPr>
        <p:txBody>
          <a:bodyPr/>
          <a:lstStyle/>
          <a:p>
            <a:endParaRPr lang="en-GB" sz="1800" dirty="0"/>
          </a:p>
          <a:p>
            <a:r>
              <a:rPr lang="en-GB" sz="1800" dirty="0"/>
              <a:t>1.	What are the experiences of BME people with dementia who are in receipt of Direct Payments? </a:t>
            </a:r>
          </a:p>
          <a:p>
            <a:r>
              <a:rPr lang="en-GB" sz="1800" dirty="0"/>
              <a:t>2	What is the potential for Direct Payments to provide personalised services for BME people with dementia? </a:t>
            </a:r>
          </a:p>
          <a:p>
            <a:r>
              <a:rPr lang="en-GB" sz="1800" dirty="0"/>
              <a:t>a)	What are the challenges that BME people with dementia experience when accessing Direct Payments?</a:t>
            </a:r>
          </a:p>
          <a:p>
            <a:r>
              <a:rPr lang="en-GB" sz="1800" dirty="0"/>
              <a:t>b)	What are the benefits of Direct Payments for BME people with dementia?</a:t>
            </a:r>
          </a:p>
          <a:p>
            <a:r>
              <a:rPr lang="en-GB" sz="1800" dirty="0"/>
              <a:t>3	What are the experiences of carers and stakeholders who support BME people with dementia in receipt of Direct Payments?</a:t>
            </a:r>
          </a:p>
          <a:p>
            <a:endParaRPr lang="en-GB" dirty="0"/>
          </a:p>
        </p:txBody>
      </p:sp>
      <p:sp>
        <p:nvSpPr>
          <p:cNvPr id="14" name="TextBox 13">
            <a:extLst>
              <a:ext uri="{FF2B5EF4-FFF2-40B4-BE49-F238E27FC236}">
                <a16:creationId xmlns:a16="http://schemas.microsoft.com/office/drawing/2014/main" id="{86E84832-053F-4710-9B7C-9E293475A8B9}"/>
              </a:ext>
            </a:extLst>
          </p:cNvPr>
          <p:cNvSpPr txBox="1"/>
          <p:nvPr/>
        </p:nvSpPr>
        <p:spPr>
          <a:xfrm>
            <a:off x="371061" y="1298713"/>
            <a:ext cx="3935896" cy="4507276"/>
          </a:xfrm>
          <a:prstGeom prst="rect">
            <a:avLst/>
          </a:prstGeom>
          <a:noFill/>
        </p:spPr>
        <p:txBody>
          <a:bodyPr wrap="square" rtlCol="0">
            <a:spAutoFit/>
          </a:bodyPr>
          <a:lstStyle/>
          <a:p>
            <a:endParaRPr lang="en-GB" dirty="0"/>
          </a:p>
        </p:txBody>
      </p:sp>
      <p:pic>
        <p:nvPicPr>
          <p:cNvPr id="15" name="Picture 14">
            <a:extLst>
              <a:ext uri="{FF2B5EF4-FFF2-40B4-BE49-F238E27FC236}">
                <a16:creationId xmlns:a16="http://schemas.microsoft.com/office/drawing/2014/main" id="{AF4E4C00-B670-4EF7-809C-DBCB125F52AD}"/>
              </a:ext>
            </a:extLst>
          </p:cNvPr>
          <p:cNvPicPr>
            <a:picLocks noChangeAspect="1"/>
          </p:cNvPicPr>
          <p:nvPr/>
        </p:nvPicPr>
        <p:blipFill>
          <a:blip r:embed="rId2"/>
          <a:stretch>
            <a:fillRect/>
          </a:stretch>
        </p:blipFill>
        <p:spPr>
          <a:xfrm>
            <a:off x="0" y="172279"/>
            <a:ext cx="4664765" cy="51435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TextBox 1">
            <a:extLst>
              <a:ext uri="{FF2B5EF4-FFF2-40B4-BE49-F238E27FC236}">
                <a16:creationId xmlns:a16="http://schemas.microsoft.com/office/drawing/2014/main" id="{10584163-9E3C-4E56-9C3F-F52D673A9DA2}"/>
              </a:ext>
            </a:extLst>
          </p:cNvPr>
          <p:cNvSpPr txBox="1"/>
          <p:nvPr/>
        </p:nvSpPr>
        <p:spPr>
          <a:xfrm>
            <a:off x="4062454" y="1934818"/>
            <a:ext cx="45719" cy="769441"/>
          </a:xfrm>
          <a:prstGeom prst="rect">
            <a:avLst/>
          </a:prstGeom>
          <a:noFill/>
        </p:spPr>
        <p:txBody>
          <a:bodyPr wrap="square" rtlCol="0">
            <a:spAutoFit/>
          </a:bodyPr>
          <a:lstStyle/>
          <a:p>
            <a:r>
              <a:rPr lang="en-GB" sz="4400" dirty="0">
                <a:solidFill>
                  <a:srgbClr val="FF0000"/>
                </a:solidFill>
              </a:rPr>
              <a:t>S</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72A714C4-95F5-4200-9BC2-028B60A5B075}"/>
                  </a:ext>
                </a:extLst>
              </p14:cNvPr>
              <p14:cNvContentPartPr/>
              <p14:nvPr/>
            </p14:nvContentPartPr>
            <p14:xfrm>
              <a:off x="2053495" y="1068868"/>
              <a:ext cx="360" cy="360"/>
            </p14:xfrm>
          </p:contentPart>
        </mc:Choice>
        <mc:Fallback xmlns="">
          <p:pic>
            <p:nvPicPr>
              <p:cNvPr id="3" name="Ink 2">
                <a:extLst>
                  <a:ext uri="{FF2B5EF4-FFF2-40B4-BE49-F238E27FC236}">
                    <a16:creationId xmlns:a16="http://schemas.microsoft.com/office/drawing/2014/main" id="{72A714C4-95F5-4200-9BC2-028B60A5B075}"/>
                  </a:ext>
                </a:extLst>
              </p:cNvPr>
              <p:cNvPicPr/>
              <p:nvPr/>
            </p:nvPicPr>
            <p:blipFill>
              <a:blip r:embed="rId4"/>
              <a:stretch>
                <a:fillRect/>
              </a:stretch>
            </p:blipFill>
            <p:spPr>
              <a:xfrm>
                <a:off x="1990495" y="1005868"/>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8492ACD0-35C8-4EE3-B2C8-41709BE07541}"/>
                  </a:ext>
                </a:extLst>
              </p14:cNvPr>
              <p14:cNvContentPartPr/>
              <p14:nvPr/>
            </p14:nvContentPartPr>
            <p14:xfrm>
              <a:off x="2475775" y="1054468"/>
              <a:ext cx="360" cy="360"/>
            </p14:xfrm>
          </p:contentPart>
        </mc:Choice>
        <mc:Fallback xmlns="">
          <p:pic>
            <p:nvPicPr>
              <p:cNvPr id="4" name="Ink 3">
                <a:extLst>
                  <a:ext uri="{FF2B5EF4-FFF2-40B4-BE49-F238E27FC236}">
                    <a16:creationId xmlns:a16="http://schemas.microsoft.com/office/drawing/2014/main" id="{8492ACD0-35C8-4EE3-B2C8-41709BE07541}"/>
                  </a:ext>
                </a:extLst>
              </p:cNvPr>
              <p:cNvPicPr/>
              <p:nvPr/>
            </p:nvPicPr>
            <p:blipFill>
              <a:blip r:embed="rId4"/>
              <a:stretch>
                <a:fillRect/>
              </a:stretch>
            </p:blipFill>
            <p:spPr>
              <a:xfrm>
                <a:off x="2412775" y="991468"/>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E91C72BD-0D94-4702-A2FF-0606F627B397}"/>
                  </a:ext>
                </a:extLst>
              </p14:cNvPr>
              <p14:cNvContentPartPr/>
              <p14:nvPr/>
            </p14:nvContentPartPr>
            <p14:xfrm>
              <a:off x="2123695" y="1757908"/>
              <a:ext cx="336600" cy="360"/>
            </p14:xfrm>
          </p:contentPart>
        </mc:Choice>
        <mc:Fallback xmlns="">
          <p:pic>
            <p:nvPicPr>
              <p:cNvPr id="7" name="Ink 6">
                <a:extLst>
                  <a:ext uri="{FF2B5EF4-FFF2-40B4-BE49-F238E27FC236}">
                    <a16:creationId xmlns:a16="http://schemas.microsoft.com/office/drawing/2014/main" id="{E91C72BD-0D94-4702-A2FF-0606F627B397}"/>
                  </a:ext>
                </a:extLst>
              </p:cNvPr>
              <p:cNvPicPr/>
              <p:nvPr/>
            </p:nvPicPr>
            <p:blipFill>
              <a:blip r:embed="rId7"/>
              <a:stretch>
                <a:fillRect/>
              </a:stretch>
            </p:blipFill>
            <p:spPr>
              <a:xfrm>
                <a:off x="2114695" y="1748908"/>
                <a:ext cx="354240" cy="18000"/>
              </a:xfrm>
              <a:prstGeom prst="rect">
                <a:avLst/>
              </a:prstGeom>
            </p:spPr>
          </p:pic>
        </mc:Fallback>
      </mc:AlternateContent>
    </p:spTree>
    <p:extLst>
      <p:ext uri="{BB962C8B-B14F-4D97-AF65-F5344CB8AC3E}">
        <p14:creationId xmlns:p14="http://schemas.microsoft.com/office/powerpoint/2010/main" val="192750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E0F47-C195-4863-8C81-0C14D92DCBC2}"/>
              </a:ext>
            </a:extLst>
          </p:cNvPr>
          <p:cNvSpPr>
            <a:spLocks noGrp="1"/>
          </p:cNvSpPr>
          <p:nvPr>
            <p:ph type="title"/>
          </p:nvPr>
        </p:nvSpPr>
        <p:spPr>
          <a:xfrm>
            <a:off x="432000" y="431401"/>
            <a:ext cx="8280000" cy="907070"/>
          </a:xfrm>
        </p:spPr>
        <p:txBody>
          <a:bodyPr/>
          <a:lstStyle/>
          <a:p>
            <a:r>
              <a:rPr lang="en-GB" sz="2000" dirty="0"/>
              <a:t>INTERSECTION OF DEMENTIA, BLACK AND MINORITY ETHNIC (BME) AND DIRECT PAYMENTS (DP)</a:t>
            </a:r>
          </a:p>
        </p:txBody>
      </p:sp>
      <p:graphicFrame>
        <p:nvGraphicFramePr>
          <p:cNvPr id="4" name="Content Placeholder 3">
            <a:extLst>
              <a:ext uri="{FF2B5EF4-FFF2-40B4-BE49-F238E27FC236}">
                <a16:creationId xmlns:a16="http://schemas.microsoft.com/office/drawing/2014/main" id="{51B49C79-8584-4C04-A7EF-0807D4BBF23D}"/>
              </a:ext>
            </a:extLst>
          </p:cNvPr>
          <p:cNvGraphicFramePr>
            <a:graphicFrameLocks noGrp="1"/>
          </p:cNvGraphicFramePr>
          <p:nvPr>
            <p:ph idx="1"/>
            <p:extLst>
              <p:ext uri="{D42A27DB-BD31-4B8C-83A1-F6EECF244321}">
                <p14:modId xmlns:p14="http://schemas.microsoft.com/office/powerpoint/2010/main" val="2519469761"/>
              </p:ext>
            </p:extLst>
          </p:nvPr>
        </p:nvGraphicFramePr>
        <p:xfrm>
          <a:off x="431800" y="1536700"/>
          <a:ext cx="8280400" cy="4430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Left 4">
            <a:extLst>
              <a:ext uri="{FF2B5EF4-FFF2-40B4-BE49-F238E27FC236}">
                <a16:creationId xmlns:a16="http://schemas.microsoft.com/office/drawing/2014/main" id="{B314334E-A043-4155-96EB-5532A9249EEB}"/>
              </a:ext>
            </a:extLst>
          </p:cNvPr>
          <p:cNvSpPr/>
          <p:nvPr/>
        </p:nvSpPr>
        <p:spPr>
          <a:xfrm rot="19475153">
            <a:off x="4245377" y="3018083"/>
            <a:ext cx="3013631" cy="307497"/>
          </a:xfrm>
          <a:prstGeom prst="leftArrow">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6" name="TextBox 5">
            <a:extLst>
              <a:ext uri="{FF2B5EF4-FFF2-40B4-BE49-F238E27FC236}">
                <a16:creationId xmlns:a16="http://schemas.microsoft.com/office/drawing/2014/main" id="{354EBE33-10DD-4503-9895-48DBD5AB09D3}"/>
              </a:ext>
            </a:extLst>
          </p:cNvPr>
          <p:cNvSpPr txBox="1"/>
          <p:nvPr/>
        </p:nvSpPr>
        <p:spPr>
          <a:xfrm>
            <a:off x="6896452" y="1914411"/>
            <a:ext cx="1815548" cy="646331"/>
          </a:xfrm>
          <a:prstGeom prst="rect">
            <a:avLst/>
          </a:prstGeom>
          <a:noFill/>
        </p:spPr>
        <p:txBody>
          <a:bodyPr wrap="square" rtlCol="0">
            <a:spAutoFit/>
          </a:bodyPr>
          <a:lstStyle/>
          <a:p>
            <a:r>
              <a:rPr lang="en-GB" dirty="0"/>
              <a:t>The person with dementia’s needs</a:t>
            </a:r>
          </a:p>
        </p:txBody>
      </p:sp>
    </p:spTree>
    <p:extLst>
      <p:ext uri="{BB962C8B-B14F-4D97-AF65-F5344CB8AC3E}">
        <p14:creationId xmlns:p14="http://schemas.microsoft.com/office/powerpoint/2010/main" val="7568791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988F7-0AE3-46DD-AB40-265C683C3E78}"/>
              </a:ext>
            </a:extLst>
          </p:cNvPr>
          <p:cNvSpPr>
            <a:spLocks noGrp="1"/>
          </p:cNvSpPr>
          <p:nvPr>
            <p:ph type="title"/>
          </p:nvPr>
        </p:nvSpPr>
        <p:spPr>
          <a:xfrm>
            <a:off x="432000" y="431400"/>
            <a:ext cx="8280000" cy="615522"/>
          </a:xfrm>
        </p:spPr>
        <p:txBody>
          <a:bodyPr/>
          <a:lstStyle/>
          <a:p>
            <a:pPr algn="ctr"/>
            <a:r>
              <a:rPr lang="en-GB" dirty="0"/>
              <a:t>BIO-PSYCHOSOCIAL MODEL </a:t>
            </a:r>
          </a:p>
        </p:txBody>
      </p:sp>
      <p:graphicFrame>
        <p:nvGraphicFramePr>
          <p:cNvPr id="4" name="Content Placeholder 3">
            <a:extLst>
              <a:ext uri="{FF2B5EF4-FFF2-40B4-BE49-F238E27FC236}">
                <a16:creationId xmlns:a16="http://schemas.microsoft.com/office/drawing/2014/main" id="{42F74B44-FFA0-4C33-90D2-472409E2ED57}"/>
              </a:ext>
            </a:extLst>
          </p:cNvPr>
          <p:cNvGraphicFramePr>
            <a:graphicFrameLocks noGrp="1"/>
          </p:cNvGraphicFramePr>
          <p:nvPr>
            <p:ph idx="1"/>
            <p:extLst>
              <p:ext uri="{D42A27DB-BD31-4B8C-83A1-F6EECF244321}">
                <p14:modId xmlns:p14="http://schemas.microsoft.com/office/powerpoint/2010/main" val="55548611"/>
              </p:ext>
            </p:extLst>
          </p:nvPr>
        </p:nvGraphicFramePr>
        <p:xfrm>
          <a:off x="530086" y="1046922"/>
          <a:ext cx="8182113" cy="4920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7818ACB-9E3E-4875-9A11-862E368542EF}"/>
              </a:ext>
            </a:extLst>
          </p:cNvPr>
          <p:cNvSpPr txBox="1"/>
          <p:nvPr/>
        </p:nvSpPr>
        <p:spPr>
          <a:xfrm>
            <a:off x="4093699" y="6241934"/>
            <a:ext cx="1434904" cy="369332"/>
          </a:xfrm>
          <a:prstGeom prst="rect">
            <a:avLst/>
          </a:prstGeom>
          <a:noFill/>
        </p:spPr>
        <p:txBody>
          <a:bodyPr wrap="square" rtlCol="0">
            <a:spAutoFit/>
          </a:bodyPr>
          <a:lstStyle/>
          <a:p>
            <a:r>
              <a:rPr lang="en-GB" dirty="0"/>
              <a:t>Engel, 1977</a:t>
            </a:r>
          </a:p>
        </p:txBody>
      </p:sp>
      <p:sp>
        <p:nvSpPr>
          <p:cNvPr id="8" name="Arrow: Left-Right 7">
            <a:extLst>
              <a:ext uri="{FF2B5EF4-FFF2-40B4-BE49-F238E27FC236}">
                <a16:creationId xmlns:a16="http://schemas.microsoft.com/office/drawing/2014/main" id="{09DBE4A7-EBF9-4896-93D3-3557EBCB7B61}"/>
              </a:ext>
            </a:extLst>
          </p:cNvPr>
          <p:cNvSpPr/>
          <p:nvPr/>
        </p:nvSpPr>
        <p:spPr>
          <a:xfrm>
            <a:off x="2952652" y="2349881"/>
            <a:ext cx="551358" cy="238573"/>
          </a:xfrm>
          <a:prstGeom prst="leftRightArrow">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
        <p:nvSpPr>
          <p:cNvPr id="9" name="Arrow: Left-Right 8">
            <a:extLst>
              <a:ext uri="{FF2B5EF4-FFF2-40B4-BE49-F238E27FC236}">
                <a16:creationId xmlns:a16="http://schemas.microsoft.com/office/drawing/2014/main" id="{D0D22F1E-6E7E-43BD-BFDE-4DBC838B735C}"/>
              </a:ext>
            </a:extLst>
          </p:cNvPr>
          <p:cNvSpPr/>
          <p:nvPr/>
        </p:nvSpPr>
        <p:spPr>
          <a:xfrm>
            <a:off x="5639991" y="2349882"/>
            <a:ext cx="551357" cy="238573"/>
          </a:xfrm>
          <a:prstGeom prst="leftRightArrow">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itchFamily="34" charset="0"/>
            </a:endParaRPr>
          </a:p>
        </p:txBody>
      </p:sp>
    </p:spTree>
    <p:extLst>
      <p:ext uri="{BB962C8B-B14F-4D97-AF65-F5344CB8AC3E}">
        <p14:creationId xmlns:p14="http://schemas.microsoft.com/office/powerpoint/2010/main" val="30705037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04CE0-9FC6-4106-831D-CD1D8F1CCC1D}"/>
              </a:ext>
            </a:extLst>
          </p:cNvPr>
          <p:cNvSpPr>
            <a:spLocks noGrp="1"/>
          </p:cNvSpPr>
          <p:nvPr>
            <p:ph type="title"/>
          </p:nvPr>
        </p:nvSpPr>
        <p:spPr>
          <a:xfrm>
            <a:off x="432000" y="431400"/>
            <a:ext cx="8280000" cy="539271"/>
          </a:xfrm>
        </p:spPr>
        <p:txBody>
          <a:bodyPr/>
          <a:lstStyle/>
          <a:p>
            <a:r>
              <a:rPr lang="en-GB" sz="1800" dirty="0"/>
              <a:t>PERSON CENTRED APPROACH  (</a:t>
            </a:r>
            <a:r>
              <a:rPr lang="en-GB" sz="1800" dirty="0" err="1"/>
              <a:t>Kitwood</a:t>
            </a:r>
            <a:r>
              <a:rPr lang="en-GB" sz="1800" dirty="0"/>
              <a:t>, 1997)</a:t>
            </a:r>
          </a:p>
        </p:txBody>
      </p:sp>
      <p:graphicFrame>
        <p:nvGraphicFramePr>
          <p:cNvPr id="4" name="Content Placeholder 3">
            <a:extLst>
              <a:ext uri="{FF2B5EF4-FFF2-40B4-BE49-F238E27FC236}">
                <a16:creationId xmlns:a16="http://schemas.microsoft.com/office/drawing/2014/main" id="{AADCFC6D-73BF-419F-8096-45116EC69AEA}"/>
              </a:ext>
            </a:extLst>
          </p:cNvPr>
          <p:cNvGraphicFramePr>
            <a:graphicFrameLocks noGrp="1"/>
          </p:cNvGraphicFramePr>
          <p:nvPr>
            <p:ph idx="1"/>
            <p:extLst>
              <p:ext uri="{D42A27DB-BD31-4B8C-83A1-F6EECF244321}">
                <p14:modId xmlns:p14="http://schemas.microsoft.com/office/powerpoint/2010/main" val="4237584779"/>
              </p:ext>
            </p:extLst>
          </p:nvPr>
        </p:nvGraphicFramePr>
        <p:xfrm>
          <a:off x="432000" y="844063"/>
          <a:ext cx="8280200" cy="5331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E7333274-3F94-4AF4-8D79-533BDE3D59EC}"/>
              </a:ext>
            </a:extLst>
          </p:cNvPr>
          <p:cNvSpPr txBox="1"/>
          <p:nvPr/>
        </p:nvSpPr>
        <p:spPr>
          <a:xfrm>
            <a:off x="248920" y="4844386"/>
            <a:ext cx="2658793" cy="1169551"/>
          </a:xfrm>
          <a:prstGeom prst="rect">
            <a:avLst/>
          </a:prstGeom>
          <a:noFill/>
        </p:spPr>
        <p:txBody>
          <a:bodyPr wrap="square" rtlCol="0">
            <a:spAutoFit/>
          </a:bodyPr>
          <a:lstStyle/>
          <a:p>
            <a:r>
              <a:rPr lang="en-GB" sz="1400" dirty="0"/>
              <a:t>NB: Promotes autonomy, independence, reliability, flexibility and puts the person at the centre </a:t>
            </a:r>
          </a:p>
          <a:p>
            <a:r>
              <a:rPr lang="en-GB" sz="1400" dirty="0"/>
              <a:t>of their care </a:t>
            </a:r>
          </a:p>
        </p:txBody>
      </p:sp>
    </p:spTree>
    <p:extLst>
      <p:ext uri="{BB962C8B-B14F-4D97-AF65-F5344CB8AC3E}">
        <p14:creationId xmlns:p14="http://schemas.microsoft.com/office/powerpoint/2010/main" val="4456433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80098-FB77-4E0C-AB04-03C81439989A}"/>
              </a:ext>
            </a:extLst>
          </p:cNvPr>
          <p:cNvSpPr>
            <a:spLocks noGrp="1"/>
          </p:cNvSpPr>
          <p:nvPr>
            <p:ph type="ctrTitle"/>
          </p:nvPr>
        </p:nvSpPr>
        <p:spPr>
          <a:xfrm>
            <a:off x="450000" y="1477107"/>
            <a:ext cx="8244000" cy="380887"/>
          </a:xfrm>
        </p:spPr>
        <p:txBody>
          <a:bodyPr/>
          <a:lstStyle/>
          <a:p>
            <a:r>
              <a:rPr lang="en-GB" dirty="0"/>
              <a:t>                 CITIZENSHIP LENS</a:t>
            </a:r>
          </a:p>
        </p:txBody>
      </p:sp>
      <p:sp>
        <p:nvSpPr>
          <p:cNvPr id="3" name="Subtitle 2">
            <a:extLst>
              <a:ext uri="{FF2B5EF4-FFF2-40B4-BE49-F238E27FC236}">
                <a16:creationId xmlns:a16="http://schemas.microsoft.com/office/drawing/2014/main" id="{F59B1406-473D-495C-941D-881E4818040E}"/>
              </a:ext>
            </a:extLst>
          </p:cNvPr>
          <p:cNvSpPr>
            <a:spLocks noGrp="1"/>
          </p:cNvSpPr>
          <p:nvPr>
            <p:ph type="subTitle" idx="1"/>
          </p:nvPr>
        </p:nvSpPr>
        <p:spPr>
          <a:xfrm>
            <a:off x="450000" y="1983545"/>
            <a:ext cx="8244000" cy="1805455"/>
          </a:xfrm>
        </p:spPr>
        <p:txBody>
          <a:bodyPr/>
          <a:lstStyle/>
          <a:p>
            <a:pPr marL="342900" indent="-342900">
              <a:buFont typeface="Wingdings" panose="05000000000000000000" pitchFamily="2" charset="2"/>
              <a:buChar char="Ø"/>
            </a:pPr>
            <a:r>
              <a:rPr lang="en-GB" sz="2400" dirty="0"/>
              <a:t>Citizenship highlights that people’s experiences are shaped by social-cultural practices and societal assumptions allowing more scope for inclusion and understanding of people with dementia.  </a:t>
            </a:r>
          </a:p>
          <a:p>
            <a:pPr marL="342900" indent="-342900">
              <a:buFont typeface="Wingdings" panose="05000000000000000000" pitchFamily="2" charset="2"/>
              <a:buChar char="Ø"/>
            </a:pPr>
            <a:endParaRPr lang="en-GB" sz="2400" dirty="0"/>
          </a:p>
          <a:p>
            <a:endParaRPr lang="en-GB" sz="2400" dirty="0"/>
          </a:p>
          <a:p>
            <a:pPr marL="342900" indent="-342900">
              <a:buFont typeface="Wingdings" panose="05000000000000000000" pitchFamily="2" charset="2"/>
              <a:buChar char="Ø"/>
            </a:pPr>
            <a:r>
              <a:rPr lang="en-GB" sz="2400" dirty="0"/>
              <a:t>Citizenship also focuses on empowering people with dementia, upholding their rights, agency and their social and personal relationships.</a:t>
            </a:r>
          </a:p>
          <a:p>
            <a:pPr marL="342900" indent="-342900">
              <a:buFont typeface="Wingdings" panose="05000000000000000000" pitchFamily="2" charset="2"/>
              <a:buChar char="Ø"/>
            </a:pPr>
            <a:endParaRPr lang="en-GB" sz="2400" dirty="0"/>
          </a:p>
          <a:p>
            <a:pPr marL="342900" indent="-342900">
              <a:buFont typeface="Wingdings" panose="05000000000000000000" pitchFamily="2" charset="2"/>
              <a:buChar char="Ø"/>
            </a:pPr>
            <a:r>
              <a:rPr lang="en-GB" sz="2400" dirty="0"/>
              <a:t>Citizenship recognises that people with dementia have rights, a history and are competent individuals who can still actively participate in a meaningful way in their life even after diagnosis.</a:t>
            </a:r>
          </a:p>
          <a:p>
            <a:endParaRPr lang="en-GB" dirty="0"/>
          </a:p>
        </p:txBody>
      </p:sp>
      <p:sp>
        <p:nvSpPr>
          <p:cNvPr id="4" name="Text Placeholder 3">
            <a:extLst>
              <a:ext uri="{FF2B5EF4-FFF2-40B4-BE49-F238E27FC236}">
                <a16:creationId xmlns:a16="http://schemas.microsoft.com/office/drawing/2014/main" id="{4DC3260D-1893-4428-9912-803696953D73}"/>
              </a:ext>
            </a:extLst>
          </p:cNvPr>
          <p:cNvSpPr>
            <a:spLocks noGrp="1"/>
          </p:cNvSpPr>
          <p:nvPr>
            <p:ph type="body" sz="quarter" idx="13"/>
          </p:nvPr>
        </p:nvSpPr>
        <p:spPr>
          <a:xfrm>
            <a:off x="105977" y="6333015"/>
            <a:ext cx="8244000" cy="252000"/>
          </a:xfrm>
        </p:spPr>
        <p:txBody>
          <a:bodyPr/>
          <a:lstStyle/>
          <a:p>
            <a:r>
              <a:rPr lang="en-GB" dirty="0"/>
              <a:t>(</a:t>
            </a:r>
            <a:r>
              <a:rPr lang="en-GB" dirty="0" err="1"/>
              <a:t>Birt</a:t>
            </a:r>
            <a:r>
              <a:rPr lang="en-GB" dirty="0"/>
              <a:t> et al., 2017; O'Connor, 2016; Bartlett and O’Connor, 2007;</a:t>
            </a:r>
          </a:p>
          <a:p>
            <a:r>
              <a:rPr lang="en-GB" dirty="0"/>
              <a:t> 2010; Kelly and Innes, 2013).</a:t>
            </a:r>
          </a:p>
        </p:txBody>
      </p:sp>
      <p:pic>
        <p:nvPicPr>
          <p:cNvPr id="6" name="Picture 5">
            <a:extLst>
              <a:ext uri="{FF2B5EF4-FFF2-40B4-BE49-F238E27FC236}">
                <a16:creationId xmlns:a16="http://schemas.microsoft.com/office/drawing/2014/main" id="{079A0FEE-80D9-4E9A-8E36-E6F1CB7C3260}"/>
              </a:ext>
            </a:extLst>
          </p:cNvPr>
          <p:cNvPicPr>
            <a:picLocks noChangeAspect="1"/>
          </p:cNvPicPr>
          <p:nvPr/>
        </p:nvPicPr>
        <p:blipFill>
          <a:blip r:embed="rId2"/>
          <a:stretch>
            <a:fillRect/>
          </a:stretch>
        </p:blipFill>
        <p:spPr>
          <a:xfrm>
            <a:off x="450000" y="272985"/>
            <a:ext cx="1449138" cy="1585010"/>
          </a:xfrm>
          <a:prstGeom prst="rect">
            <a:avLst/>
          </a:prstGeom>
        </p:spPr>
      </p:pic>
    </p:spTree>
    <p:extLst>
      <p:ext uri="{BB962C8B-B14F-4D97-AF65-F5344CB8AC3E}">
        <p14:creationId xmlns:p14="http://schemas.microsoft.com/office/powerpoint/2010/main" val="9470894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7EBA0-E4ED-4C2C-BC3C-29F672650255}"/>
              </a:ext>
            </a:extLst>
          </p:cNvPr>
          <p:cNvSpPr>
            <a:spLocks noGrp="1"/>
          </p:cNvSpPr>
          <p:nvPr>
            <p:ph type="ctrTitle"/>
          </p:nvPr>
        </p:nvSpPr>
        <p:spPr>
          <a:xfrm>
            <a:off x="450000" y="1396887"/>
            <a:ext cx="8244000" cy="864000"/>
          </a:xfrm>
        </p:spPr>
        <p:txBody>
          <a:bodyPr/>
          <a:lstStyle/>
          <a:p>
            <a:r>
              <a:rPr lang="en-GB" sz="3600" dirty="0"/>
              <a:t>                   METHODOLOGY </a:t>
            </a:r>
            <a:br>
              <a:rPr lang="en-GB" sz="3600" dirty="0"/>
            </a:br>
            <a:endParaRPr lang="en-GB" dirty="0"/>
          </a:p>
        </p:txBody>
      </p:sp>
      <p:sp>
        <p:nvSpPr>
          <p:cNvPr id="3" name="Subtitle 2">
            <a:extLst>
              <a:ext uri="{FF2B5EF4-FFF2-40B4-BE49-F238E27FC236}">
                <a16:creationId xmlns:a16="http://schemas.microsoft.com/office/drawing/2014/main" id="{F671D30A-1F1C-466D-96F5-9EE46E92269D}"/>
              </a:ext>
            </a:extLst>
          </p:cNvPr>
          <p:cNvSpPr>
            <a:spLocks noGrp="1"/>
          </p:cNvSpPr>
          <p:nvPr>
            <p:ph type="subTitle" idx="1"/>
          </p:nvPr>
        </p:nvSpPr>
        <p:spPr>
          <a:xfrm>
            <a:off x="344557" y="1702191"/>
            <a:ext cx="8349443" cy="4783014"/>
          </a:xfrm>
        </p:spPr>
        <p:txBody>
          <a:bodyPr/>
          <a:lstStyle/>
          <a:p>
            <a:endParaRPr lang="en-GB" sz="2400" dirty="0"/>
          </a:p>
          <a:p>
            <a:r>
              <a:rPr lang="en-GB" sz="2400" dirty="0"/>
              <a:t>A qualitative research method will be used, adopting a constructivist narrative approach. It is deemed appropriate for gathering stories from the participants about aspects of their lives that is linked to the study objectives and what matters to them. </a:t>
            </a:r>
          </a:p>
          <a:p>
            <a:endParaRPr lang="en-GB" sz="2400" dirty="0"/>
          </a:p>
          <a:p>
            <a:r>
              <a:rPr lang="en-GB" sz="2400" dirty="0"/>
              <a:t>Experiences and reality are socially, historically, culturally and situational constructed and how we act, perceive our environment, our world, our social relationships and perceive different events in our lives are guided by this knowledge.</a:t>
            </a:r>
          </a:p>
          <a:p>
            <a:endParaRPr lang="en-GB" sz="2400" dirty="0"/>
          </a:p>
          <a:p>
            <a:r>
              <a:rPr lang="en-GB" sz="2400" dirty="0"/>
              <a:t>Therefore, constructivist narrative approaches will enable us to understand how meaning is constructed and co-created through stories of lived experiences of the participants. </a:t>
            </a:r>
          </a:p>
          <a:p>
            <a:endParaRPr lang="en-GB" sz="2400" dirty="0"/>
          </a:p>
          <a:p>
            <a:r>
              <a:rPr lang="en-GB" sz="2400" dirty="0"/>
              <a:t>The data will then be analysed using narrative and thematic approaches to gain insights and understanding of the individual’s experiences.</a:t>
            </a:r>
          </a:p>
          <a:p>
            <a:endParaRPr lang="en-GB" sz="2400" dirty="0"/>
          </a:p>
          <a:p>
            <a:endParaRPr lang="en-GB" sz="2400" dirty="0"/>
          </a:p>
          <a:p>
            <a:r>
              <a:rPr lang="en-GB" sz="2400" dirty="0"/>
              <a:t> </a:t>
            </a:r>
          </a:p>
          <a:p>
            <a:endParaRPr lang="en-GB" dirty="0"/>
          </a:p>
        </p:txBody>
      </p:sp>
      <p:pic>
        <p:nvPicPr>
          <p:cNvPr id="5" name="Picture 4">
            <a:extLst>
              <a:ext uri="{FF2B5EF4-FFF2-40B4-BE49-F238E27FC236}">
                <a16:creationId xmlns:a16="http://schemas.microsoft.com/office/drawing/2014/main" id="{88A3B58E-8250-43B2-8456-24F448CE3E4D}"/>
              </a:ext>
            </a:extLst>
          </p:cNvPr>
          <p:cNvPicPr>
            <a:picLocks noChangeAspect="1"/>
          </p:cNvPicPr>
          <p:nvPr/>
        </p:nvPicPr>
        <p:blipFill>
          <a:blip r:embed="rId3"/>
          <a:stretch>
            <a:fillRect/>
          </a:stretch>
        </p:blipFill>
        <p:spPr>
          <a:xfrm>
            <a:off x="201417" y="535685"/>
            <a:ext cx="2133820" cy="1293202"/>
          </a:xfrm>
          <a:prstGeom prst="rect">
            <a:avLst/>
          </a:prstGeom>
        </p:spPr>
      </p:pic>
    </p:spTree>
    <p:extLst>
      <p:ext uri="{BB962C8B-B14F-4D97-AF65-F5344CB8AC3E}">
        <p14:creationId xmlns:p14="http://schemas.microsoft.com/office/powerpoint/2010/main" val="4002142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theme/theme1.xml><?xml version="1.0" encoding="utf-8"?>
<a:theme xmlns:a="http://schemas.openxmlformats.org/drawingml/2006/main" name="Energy2-square">
  <a:themeElements>
    <a:clrScheme name="energygreen">
      <a:dk1>
        <a:srgbClr val="8DBA37"/>
      </a:dk1>
      <a:lt1>
        <a:srgbClr val="FFFFFF"/>
      </a:lt1>
      <a:dk2>
        <a:srgbClr val="8FBA37"/>
      </a:dk2>
      <a:lt2>
        <a:srgbClr val="FFFFFF"/>
      </a:lt2>
      <a:accent1>
        <a:srgbClr val="8DBB37"/>
      </a:accent1>
      <a:accent2>
        <a:srgbClr val="A7CB6D"/>
      </a:accent2>
      <a:accent3>
        <a:srgbClr val="C3DB9A"/>
      </a:accent3>
      <a:accent4>
        <a:srgbClr val="DCE9C4"/>
      </a:accent4>
      <a:accent5>
        <a:srgbClr val="006938"/>
      </a:accent5>
      <a:accent6>
        <a:srgbClr val="628B64"/>
      </a:accent6>
      <a:hlink>
        <a:srgbClr val="61B3E3"/>
      </a:hlink>
      <a:folHlink>
        <a:srgbClr val="3F7B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34"/>
        </a:solidFill>
        <a:ln>
          <a:noFill/>
        </a:ln>
      </a:spPr>
      <a:bodyPr rtlCol="0" anchor="ctr"/>
      <a:lstStyle>
        <a:defPPr algn="ctr">
          <a:defRPr dirty="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nergy2-square" id="{0D0C5FD1-378C-4BAB-8252-7C4385A8E3E4}" vid="{75174F74-CF59-4CC2-99A8-EB7F2B90E875}"/>
    </a:ext>
  </a:extLst>
</a:theme>
</file>

<file path=ppt/theme/theme2.xml><?xml version="1.0" encoding="utf-8"?>
<a:theme xmlns:a="http://schemas.openxmlformats.org/drawingml/2006/main" name="UoS Energy 1 Blue">
  <a:themeElements>
    <a:clrScheme name="energyorange">
      <a:dk1>
        <a:srgbClr val="D4752E"/>
      </a:dk1>
      <a:lt1>
        <a:srgbClr val="FFFFFF"/>
      </a:lt1>
      <a:dk2>
        <a:srgbClr val="D4752E"/>
      </a:dk2>
      <a:lt2>
        <a:srgbClr val="FFFFFF"/>
      </a:lt2>
      <a:accent1>
        <a:srgbClr val="D3752E"/>
      </a:accent1>
      <a:accent2>
        <a:srgbClr val="F4A365"/>
      </a:accent2>
      <a:accent3>
        <a:srgbClr val="F8BF91"/>
      </a:accent3>
      <a:accent4>
        <a:srgbClr val="FBDABD"/>
      </a:accent4>
      <a:accent5>
        <a:srgbClr val="DF4513"/>
      </a:accent5>
      <a:accent6>
        <a:srgbClr val="EA8350"/>
      </a:accent6>
      <a:hlink>
        <a:srgbClr val="61B3E3"/>
      </a:hlink>
      <a:folHlink>
        <a:srgbClr val="3F7B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34"/>
        </a:solidFill>
        <a:ln>
          <a:noFill/>
        </a:ln>
      </a:spPr>
      <a:bodyPr rtlCol="0" anchor="ctr"/>
      <a:lstStyle>
        <a:defPPr algn="ctr">
          <a:defRPr dirty="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nergy 1" id="{C5ABD442-A72D-FD46-930F-E726137513EC}" vid="{2B4FC275-8A72-1847-BC25-A1C066351A94}"/>
    </a:ext>
  </a:extLst>
</a:theme>
</file>

<file path=ppt/theme/theme3.xml><?xml version="1.0" encoding="utf-8"?>
<a:theme xmlns:a="http://schemas.openxmlformats.org/drawingml/2006/main" name="UoS Energy 1 Red">
  <a:themeElements>
    <a:clrScheme name="energypurple">
      <a:dk1>
        <a:srgbClr val="572B82"/>
      </a:dk1>
      <a:lt1>
        <a:srgbClr val="FFFFFF"/>
      </a:lt1>
      <a:dk2>
        <a:srgbClr val="572B82"/>
      </a:dk2>
      <a:lt2>
        <a:srgbClr val="FFFFFF"/>
      </a:lt2>
      <a:accent1>
        <a:srgbClr val="572B82"/>
      </a:accent1>
      <a:accent2>
        <a:srgbClr val="8561A4"/>
      </a:accent2>
      <a:accent3>
        <a:srgbClr val="A48DBF"/>
      </a:accent3>
      <a:accent4>
        <a:srgbClr val="C7BADA"/>
      </a:accent4>
      <a:accent5>
        <a:srgbClr val="635286"/>
      </a:accent5>
      <a:accent6>
        <a:srgbClr val="8C7DA5"/>
      </a:accent6>
      <a:hlink>
        <a:srgbClr val="EE7723"/>
      </a:hlink>
      <a:folHlink>
        <a:srgbClr val="F4A36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34"/>
        </a:solidFill>
        <a:ln>
          <a:noFill/>
        </a:ln>
      </a:spPr>
      <a:bodyPr rtlCol="0" anchor="ctr"/>
      <a:lstStyle>
        <a:defPPr algn="ctr">
          <a:defRPr dirty="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nergy 1" id="{C5ABD442-A72D-FD46-930F-E726137513EC}" vid="{AD567B19-D96A-5641-9DAB-ED9542F1FC4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3D46D7AEACBF47A700DD6C1811A25F" ma:contentTypeVersion="7" ma:contentTypeDescription="Create a new document." ma:contentTypeScope="" ma:versionID="4d4232545fcf7d0bbf190369b994323e">
  <xsd:schema xmlns:xsd="http://www.w3.org/2001/XMLSchema" xmlns:xs="http://www.w3.org/2001/XMLSchema" xmlns:p="http://schemas.microsoft.com/office/2006/metadata/properties" xmlns:ns2="db33d827-d01e-4e3d-b6bd-3d5dcc356034" xmlns:ns3="79dc206b-eb08-4872-a990-9e31341826f2" targetNamespace="http://schemas.microsoft.com/office/2006/metadata/properties" ma:root="true" ma:fieldsID="c49666b4d1d8bbcf47419b154f9d0a7d" ns2:_="" ns3:_="">
    <xsd:import namespace="db33d827-d01e-4e3d-b6bd-3d5dcc356034"/>
    <xsd:import namespace="79dc206b-eb08-4872-a990-9e31341826f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33d827-d01e-4e3d-b6bd-3d5dcc3560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dc206b-eb08-4872-a990-9e31341826f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BA406C-AD41-4F37-94EB-326F01B15E09}"/>
</file>

<file path=customXml/itemProps2.xml><?xml version="1.0" encoding="utf-8"?>
<ds:datastoreItem xmlns:ds="http://schemas.openxmlformats.org/officeDocument/2006/customXml" ds:itemID="{1FCD3482-ADA0-498A-A12C-57D6A01F522B}"/>
</file>

<file path=customXml/itemProps3.xml><?xml version="1.0" encoding="utf-8"?>
<ds:datastoreItem xmlns:ds="http://schemas.openxmlformats.org/officeDocument/2006/customXml" ds:itemID="{1C5A6CD7-6B3C-43B2-9AD4-CD8136F5079F}"/>
</file>

<file path=docProps/app.xml><?xml version="1.0" encoding="utf-8"?>
<Properties xmlns="http://schemas.openxmlformats.org/officeDocument/2006/extended-properties" xmlns:vt="http://schemas.openxmlformats.org/officeDocument/2006/docPropsVTypes">
  <Template>Energy2-square</Template>
  <TotalTime>1742</TotalTime>
  <Words>1176</Words>
  <Application>Microsoft Office PowerPoint</Application>
  <PresentationFormat>On-screen Show (4:3)</PresentationFormat>
  <Paragraphs>89</Paragraphs>
  <Slides>12</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12</vt:i4>
      </vt:variant>
    </vt:vector>
  </HeadingPairs>
  <TitlesOfParts>
    <vt:vector size="20" baseType="lpstr">
      <vt:lpstr>Arial</vt:lpstr>
      <vt:lpstr>Bradley Hand ITC</vt:lpstr>
      <vt:lpstr>Calibri</vt:lpstr>
      <vt:lpstr>Symbol</vt:lpstr>
      <vt:lpstr>Wingdings</vt:lpstr>
      <vt:lpstr>Energy2-square</vt:lpstr>
      <vt:lpstr>UoS Energy 1 Blue</vt:lpstr>
      <vt:lpstr>UoS Energy 1 Red</vt:lpstr>
      <vt:lpstr>PowerPoint Presentation</vt:lpstr>
      <vt:lpstr>BACKGROUND</vt:lpstr>
      <vt:lpstr>AIMS AND OBJECTIVES</vt:lpstr>
      <vt:lpstr>PowerPoint Presentation</vt:lpstr>
      <vt:lpstr>INTERSECTION OF DEMENTIA, BLACK AND MINORITY ETHNIC (BME) AND DIRECT PAYMENTS (DP)</vt:lpstr>
      <vt:lpstr>BIO-PSYCHOSOCIAL MODEL </vt:lpstr>
      <vt:lpstr>PERSON CENTRED APPROACH  (Kitwood, 1997)</vt:lpstr>
      <vt:lpstr>                 CITIZENSHIP LENS</vt:lpstr>
      <vt:lpstr>                   METHODOLOGY  </vt:lpstr>
      <vt:lpstr>ETHICAL CONSIDERATION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94</cp:revision>
  <dcterms:created xsi:type="dcterms:W3CDTF">2018-09-01T16:44:29Z</dcterms:created>
  <dcterms:modified xsi:type="dcterms:W3CDTF">2018-10-29T23:11:24Z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0x010100353D46D7AEACBF47A700DD6C1811A25F</vt:lpwstr>
  </property>
</Properties>
</file>