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8.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9.xml" ContentType="application/vnd.openxmlformats-officedocument.presentationml.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8.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7.xml" ContentType="application/vnd.openxmlformats-officedocument.presentationml.notesSlide+xml"/>
  <Override PartName="/ppt/slideMasters/slideMaster1.xml" ContentType="application/vnd.openxmlformats-officedocument.presentationml.slideMaster+xml"/>
  <Override PartName="/ppt/notesSlides/notesSlide6.xml" ContentType="application/vnd.openxmlformats-officedocument.presentationml.notesSlide+xml"/>
  <Override PartName="/ppt/notesSlides/notesSlide5.xml" ContentType="application/vnd.openxmlformats-officedocument.presentationml.notesSlide+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23.xml" ContentType="application/vnd.openxmlformats-officedocument.presentationml.slideLayout+xml"/>
  <Override PartName="/ppt/slideLayouts/slideLayout22.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4.xml" ContentType="application/vnd.openxmlformats-officedocument.presentationml.slideLayout+xml"/>
  <Override PartName="/ppt/slideLayouts/slideLayout26.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Masters/slideMaster2.xml" ContentType="application/vnd.openxmlformats-officedocument.presentationml.slideMaster+xml"/>
  <Override PartName="/ppt/slideLayouts/slideLayout41.xml" ContentType="application/vnd.openxmlformats-officedocument.presentationml.slideLayout+xml"/>
  <Override PartName="/ppt/slideLayouts/slideLayout32.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7.xml" ContentType="application/vnd.openxmlformats-officedocument.presentationml.slideLayout+xml"/>
  <Override PartName="/ppt/slideLayouts/slideLayout25.xml" ContentType="application/vnd.openxmlformats-officedocument.presentationml.slideLayout+xml"/>
  <Override PartName="/ppt/slideLayouts/slideLayout33.xml" ContentType="application/vnd.openxmlformats-officedocument.presentationml.slideLayout+xml"/>
  <Override PartName="/ppt/slideLayouts/slideLayout35.xml" ContentType="application/vnd.openxmlformats-officedocument.presentationml.slideLayout+xml"/>
  <Override PartName="/ppt/slideLayouts/slideLayout40.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34.xml" ContentType="application/vnd.openxmlformats-officedocument.presentationml.slideLayout+xml"/>
  <Override PartName="/ppt/theme/theme1.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theme/themeOverride1.xml" ContentType="application/vnd.openxmlformats-officedocument.themeOverride+xml"/>
  <Override PartName="/ppt/theme/theme2.xml" ContentType="application/vnd.openxmlformats-officedocument.theme+xml"/>
  <Override PartName="/ppt/diagrams/quickStyle2.xml" ContentType="application/vnd.openxmlformats-officedocument.drawingml.diagramStyle+xml"/>
  <Override PartName="/ppt/diagrams/drawing2.xml" ContentType="application/vnd.ms-office.drawingml.diagramDrawing+xml"/>
  <Override PartName="/ppt/diagrams/colors2.xml" ContentType="application/vnd.openxmlformats-officedocument.drawingml.diagramCol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45" r:id="rId2"/>
  </p:sldMasterIdLst>
  <p:notesMasterIdLst>
    <p:notesMasterId r:id="rId22"/>
  </p:notesMasterIdLst>
  <p:handoutMasterIdLst>
    <p:handoutMasterId r:id="rId23"/>
  </p:handoutMasterIdLst>
  <p:sldIdLst>
    <p:sldId id="487" r:id="rId3"/>
    <p:sldId id="500" r:id="rId4"/>
    <p:sldId id="502" r:id="rId5"/>
    <p:sldId id="590" r:id="rId6"/>
    <p:sldId id="586" r:id="rId7"/>
    <p:sldId id="503" r:id="rId8"/>
    <p:sldId id="504" r:id="rId9"/>
    <p:sldId id="490" r:id="rId10"/>
    <p:sldId id="491" r:id="rId11"/>
    <p:sldId id="568" r:id="rId12"/>
    <p:sldId id="569" r:id="rId13"/>
    <p:sldId id="574" r:id="rId14"/>
    <p:sldId id="575" r:id="rId15"/>
    <p:sldId id="525" r:id="rId16"/>
    <p:sldId id="571" r:id="rId17"/>
    <p:sldId id="591" r:id="rId18"/>
    <p:sldId id="543" r:id="rId19"/>
    <p:sldId id="545" r:id="rId20"/>
    <p:sldId id="480" r:id="rId21"/>
  </p:sldIdLst>
  <p:sldSz cx="9144000" cy="6858000" type="screen4x3"/>
  <p:notesSz cx="6669088" cy="98726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030">
          <p15:clr>
            <a:srgbClr val="A4A3A4"/>
          </p15:clr>
        </p15:guide>
        <p15:guide id="2" orient="horz" pos="427">
          <p15:clr>
            <a:srgbClr val="A4A3A4"/>
          </p15:clr>
        </p15:guide>
        <p15:guide id="3" orient="horz" pos="804">
          <p15:clr>
            <a:srgbClr val="A4A3A4"/>
          </p15:clr>
        </p15:guide>
        <p15:guide id="4" orient="horz" pos="3241">
          <p15:clr>
            <a:srgbClr val="A4A3A4"/>
          </p15:clr>
        </p15:guide>
        <p15:guide id="5" pos="243">
          <p15:clr>
            <a:srgbClr val="A4A3A4"/>
          </p15:clr>
        </p15:guide>
        <p15:guide id="6" pos="5541">
          <p15:clr>
            <a:srgbClr val="A4A3A4"/>
          </p15:clr>
        </p15:guide>
        <p15:guide id="7" pos="2859">
          <p15:clr>
            <a:srgbClr val="A4A3A4"/>
          </p15:clr>
        </p15:guide>
        <p15:guide id="8" pos="842">
          <p15:clr>
            <a:srgbClr val="A4A3A4"/>
          </p15:clr>
        </p15:guide>
        <p15:guide id="9" pos="1396">
          <p15:clr>
            <a:srgbClr val="A4A3A4"/>
          </p15:clr>
        </p15:guide>
        <p15:guide id="10" orient="horz" pos="1659">
          <p15:clr>
            <a:srgbClr val="A4A3A4"/>
          </p15:clr>
        </p15:guide>
        <p15:guide id="11" pos="3543">
          <p15:clr>
            <a:srgbClr val="A4A3A4"/>
          </p15:clr>
        </p15:guide>
        <p15:guide id="12" pos="1404">
          <p15:clr>
            <a:srgbClr val="A4A3A4"/>
          </p15:clr>
        </p15:guide>
      </p15:sldGuideLst>
    </p:ext>
    <p:ext uri="{2D200454-40CA-4A62-9FC3-DE9A4176ACB9}">
      <p15:notesGuideLst xmlns:p15="http://schemas.microsoft.com/office/powerpoint/2012/main">
        <p15:guide id="1" orient="horz" pos="3110">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E04F"/>
    <a:srgbClr val="FFE153"/>
    <a:srgbClr val="26BCD7"/>
    <a:srgbClr val="00853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78645" autoAdjust="0"/>
  </p:normalViewPr>
  <p:slideViewPr>
    <p:cSldViewPr snapToGrid="0">
      <p:cViewPr varScale="1">
        <p:scale>
          <a:sx n="91" d="100"/>
          <a:sy n="91" d="100"/>
        </p:scale>
        <p:origin x="4122" y="102"/>
      </p:cViewPr>
      <p:guideLst>
        <p:guide orient="horz" pos="4030"/>
        <p:guide orient="horz" pos="427"/>
        <p:guide orient="horz" pos="804"/>
        <p:guide orient="horz" pos="3241"/>
        <p:guide pos="243"/>
        <p:guide pos="5541"/>
        <p:guide pos="2859"/>
        <p:guide pos="842"/>
        <p:guide pos="1396"/>
        <p:guide orient="horz" pos="1659"/>
        <p:guide pos="3543"/>
        <p:guide pos="1404"/>
      </p:guideLst>
    </p:cSldViewPr>
  </p:slideViewPr>
  <p:outlineViewPr>
    <p:cViewPr>
      <p:scale>
        <a:sx n="33" d="100"/>
        <a:sy n="33" d="100"/>
      </p:scale>
      <p:origin x="0" y="0"/>
    </p:cViewPr>
  </p:outlineViewPr>
  <p:notesTextViewPr>
    <p:cViewPr>
      <p:scale>
        <a:sx n="1" d="1"/>
        <a:sy n="1" d="1"/>
      </p:scale>
      <p:origin x="0" y="0"/>
    </p:cViewPr>
  </p:notesTextViewPr>
  <p:sorterViewPr>
    <p:cViewPr>
      <p:scale>
        <a:sx n="50" d="100"/>
        <a:sy n="50" d="100"/>
      </p:scale>
      <p:origin x="0" y="0"/>
    </p:cViewPr>
  </p:sorterViewPr>
  <p:notesViewPr>
    <p:cSldViewPr snapToGrid="0">
      <p:cViewPr varScale="1">
        <p:scale>
          <a:sx n="82" d="100"/>
          <a:sy n="82" d="100"/>
        </p:scale>
        <p:origin x="-3132" y="-84"/>
      </p:cViewPr>
      <p:guideLst>
        <p:guide orient="horz" pos="3110"/>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openxmlformats.org/officeDocument/2006/relationships/customXml" Target="../customXml/item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 Id="rId30" Type="http://schemas.openxmlformats.org/officeDocument/2006/relationships/customXml" Target="../customXml/item3.xml"/></Relationships>
</file>

<file path=ppt/diagrams/_rels/data2.xml.rels><?xml version="1.0" encoding="UTF-8" standalone="yes"?>
<Relationships xmlns="http://schemas.openxmlformats.org/package/2006/relationships"><Relationship Id="rId3" Type="http://schemas.openxmlformats.org/officeDocument/2006/relationships/image" Target="../media/image14.jpeg"/><Relationship Id="rId7" Type="http://schemas.openxmlformats.org/officeDocument/2006/relationships/image" Target="../media/image18.jpeg"/><Relationship Id="rId2" Type="http://schemas.openxmlformats.org/officeDocument/2006/relationships/image" Target="../media/image13.png"/><Relationship Id="rId1" Type="http://schemas.openxmlformats.org/officeDocument/2006/relationships/image" Target="../media/image12.jpeg"/><Relationship Id="rId6" Type="http://schemas.openxmlformats.org/officeDocument/2006/relationships/image" Target="../media/image17.jpeg"/><Relationship Id="rId5" Type="http://schemas.openxmlformats.org/officeDocument/2006/relationships/image" Target="../media/image16.jpeg"/><Relationship Id="rId4" Type="http://schemas.openxmlformats.org/officeDocument/2006/relationships/image" Target="../media/image15.jpeg"/></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C099986-1AAD-4A08-B34C-C1B516D0D08F}" type="doc">
      <dgm:prSet loTypeId="urn:microsoft.com/office/officeart/2005/8/layout/orgChart1" loCatId="hierarchy" qsTypeId="urn:microsoft.com/office/officeart/2005/8/quickstyle/simple1" qsCatId="simple" csTypeId="urn:microsoft.com/office/officeart/2005/8/colors/colorful1" csCatId="colorful" phldr="1"/>
      <dgm:spPr/>
      <dgm:t>
        <a:bodyPr/>
        <a:lstStyle/>
        <a:p>
          <a:endParaRPr lang="en-GB"/>
        </a:p>
      </dgm:t>
    </dgm:pt>
    <dgm:pt modelId="{61284355-E947-4B9E-BE55-B3AC80059AF1}">
      <dgm:prSet phldrT="[Text]"/>
      <dgm:spPr/>
      <dgm:t>
        <a:bodyPr/>
        <a:lstStyle/>
        <a:p>
          <a:r>
            <a:rPr lang="en-GB" dirty="0" smtClean="0"/>
            <a:t>Data Protection</a:t>
          </a:r>
          <a:endParaRPr lang="en-GB" dirty="0"/>
        </a:p>
      </dgm:t>
    </dgm:pt>
    <dgm:pt modelId="{D40120AC-A23A-4745-A963-5D5F3A8EC9EB}" type="parTrans" cxnId="{0F16C5CD-0AC5-480B-87E3-41E7A2389E55}">
      <dgm:prSet/>
      <dgm:spPr/>
      <dgm:t>
        <a:bodyPr/>
        <a:lstStyle/>
        <a:p>
          <a:endParaRPr lang="en-GB"/>
        </a:p>
      </dgm:t>
    </dgm:pt>
    <dgm:pt modelId="{98E2DA07-5D16-4471-93C0-72D16F191EFC}" type="sibTrans" cxnId="{0F16C5CD-0AC5-480B-87E3-41E7A2389E55}">
      <dgm:prSet/>
      <dgm:spPr/>
      <dgm:t>
        <a:bodyPr/>
        <a:lstStyle/>
        <a:p>
          <a:endParaRPr lang="en-GB"/>
        </a:p>
      </dgm:t>
    </dgm:pt>
    <dgm:pt modelId="{D4BB7EC9-7AA1-44D0-BDC6-8863F8977E5C}">
      <dgm:prSet phldrT="[Text]"/>
      <dgm:spPr/>
      <dgm:t>
        <a:bodyPr/>
        <a:lstStyle/>
        <a:p>
          <a:r>
            <a:rPr lang="en-GB" dirty="0" smtClean="0"/>
            <a:t>GDPR</a:t>
          </a:r>
          <a:endParaRPr lang="en-GB" dirty="0"/>
        </a:p>
      </dgm:t>
    </dgm:pt>
    <dgm:pt modelId="{D513E2A7-FC8C-435A-8A8E-0F907CF4C60F}" type="parTrans" cxnId="{38D970AA-2307-4C41-9D90-C1DB44D48FCF}">
      <dgm:prSet/>
      <dgm:spPr/>
      <dgm:t>
        <a:bodyPr/>
        <a:lstStyle/>
        <a:p>
          <a:endParaRPr lang="en-GB"/>
        </a:p>
      </dgm:t>
    </dgm:pt>
    <dgm:pt modelId="{710CBB6B-0C35-48CC-BCF1-EBB5228290ED}" type="sibTrans" cxnId="{38D970AA-2307-4C41-9D90-C1DB44D48FCF}">
      <dgm:prSet/>
      <dgm:spPr/>
      <dgm:t>
        <a:bodyPr/>
        <a:lstStyle/>
        <a:p>
          <a:endParaRPr lang="en-GB"/>
        </a:p>
      </dgm:t>
    </dgm:pt>
    <dgm:pt modelId="{209F2861-D617-4840-BA1E-A096A5D83721}">
      <dgm:prSet phldrT="[Text]"/>
      <dgm:spPr/>
      <dgm:t>
        <a:bodyPr/>
        <a:lstStyle/>
        <a:p>
          <a:r>
            <a:rPr lang="en-GB" dirty="0" smtClean="0"/>
            <a:t>Law Enforcement Directive</a:t>
          </a:r>
          <a:endParaRPr lang="en-GB" dirty="0"/>
        </a:p>
      </dgm:t>
    </dgm:pt>
    <dgm:pt modelId="{7EA8D844-DA34-4833-8878-CF25A1D36469}" type="parTrans" cxnId="{0D315271-A9A5-47A0-8D6F-0E9C005A803E}">
      <dgm:prSet/>
      <dgm:spPr/>
      <dgm:t>
        <a:bodyPr/>
        <a:lstStyle/>
        <a:p>
          <a:endParaRPr lang="en-GB"/>
        </a:p>
      </dgm:t>
    </dgm:pt>
    <dgm:pt modelId="{C03A6621-18EB-4E9A-994B-610D213FF49F}" type="sibTrans" cxnId="{0D315271-A9A5-47A0-8D6F-0E9C005A803E}">
      <dgm:prSet/>
      <dgm:spPr/>
      <dgm:t>
        <a:bodyPr/>
        <a:lstStyle/>
        <a:p>
          <a:endParaRPr lang="en-GB"/>
        </a:p>
      </dgm:t>
    </dgm:pt>
    <dgm:pt modelId="{8BEAE084-C3DC-446F-9EA1-5B711E2D65AE}">
      <dgm:prSet phldrT="[Text]"/>
      <dgm:spPr/>
      <dgm:t>
        <a:bodyPr/>
        <a:lstStyle/>
        <a:p>
          <a:r>
            <a:rPr lang="en-GB" dirty="0" smtClean="0"/>
            <a:t>Data Protection Act 2018</a:t>
          </a:r>
          <a:endParaRPr lang="en-GB" dirty="0"/>
        </a:p>
      </dgm:t>
    </dgm:pt>
    <dgm:pt modelId="{AD9F90CA-CD6E-42DA-808A-A4C7B4DD016E}" type="parTrans" cxnId="{5E235B32-0236-490E-952B-E8A5A779E58D}">
      <dgm:prSet/>
      <dgm:spPr/>
      <dgm:t>
        <a:bodyPr/>
        <a:lstStyle/>
        <a:p>
          <a:endParaRPr lang="en-GB"/>
        </a:p>
      </dgm:t>
    </dgm:pt>
    <dgm:pt modelId="{1A7AA895-4FB1-41B9-A0CA-B63C22BA3A0A}" type="sibTrans" cxnId="{5E235B32-0236-490E-952B-E8A5A779E58D}">
      <dgm:prSet/>
      <dgm:spPr/>
      <dgm:t>
        <a:bodyPr/>
        <a:lstStyle/>
        <a:p>
          <a:endParaRPr lang="en-GB"/>
        </a:p>
      </dgm:t>
    </dgm:pt>
    <dgm:pt modelId="{DF1EBFDF-049A-4BFF-A6C3-0FD1A652F940}">
      <dgm:prSet phldrT="[Text]"/>
      <dgm:spPr/>
      <dgm:t>
        <a:bodyPr/>
        <a:lstStyle/>
        <a:p>
          <a:r>
            <a:rPr lang="en-GB" dirty="0" smtClean="0"/>
            <a:t>E-Privacy</a:t>
          </a:r>
          <a:endParaRPr lang="en-GB" dirty="0"/>
        </a:p>
      </dgm:t>
    </dgm:pt>
    <dgm:pt modelId="{D6F46A0E-9298-42B0-8F94-2CA16F361A1C}" type="parTrans" cxnId="{E2684B23-4F14-4398-9A94-3B7CC39A615E}">
      <dgm:prSet/>
      <dgm:spPr/>
      <dgm:t>
        <a:bodyPr/>
        <a:lstStyle/>
        <a:p>
          <a:endParaRPr lang="en-GB"/>
        </a:p>
      </dgm:t>
    </dgm:pt>
    <dgm:pt modelId="{D5938FB1-CCCA-4CEA-A3A0-E2AEA933AD50}" type="sibTrans" cxnId="{E2684B23-4F14-4398-9A94-3B7CC39A615E}">
      <dgm:prSet/>
      <dgm:spPr/>
      <dgm:t>
        <a:bodyPr/>
        <a:lstStyle/>
        <a:p>
          <a:endParaRPr lang="en-GB"/>
        </a:p>
      </dgm:t>
    </dgm:pt>
    <dgm:pt modelId="{47822DAE-0955-4A28-8542-68627A024E92}">
      <dgm:prSet phldrT="[Text]"/>
      <dgm:spPr/>
      <dgm:t>
        <a:bodyPr/>
        <a:lstStyle/>
        <a:p>
          <a:r>
            <a:rPr lang="en-GB" dirty="0" smtClean="0"/>
            <a:t>25</a:t>
          </a:r>
          <a:r>
            <a:rPr lang="en-GB" baseline="30000" dirty="0" smtClean="0"/>
            <a:t>th</a:t>
          </a:r>
          <a:r>
            <a:rPr lang="en-GB" dirty="0" smtClean="0"/>
            <a:t> May 2018</a:t>
          </a:r>
          <a:endParaRPr lang="en-GB" dirty="0"/>
        </a:p>
      </dgm:t>
    </dgm:pt>
    <dgm:pt modelId="{01EB6EDC-3161-457A-B5E7-C2F4A9062C7C}" type="parTrans" cxnId="{91575EC2-296E-4B9C-A955-F57281C71623}">
      <dgm:prSet/>
      <dgm:spPr/>
      <dgm:t>
        <a:bodyPr/>
        <a:lstStyle/>
        <a:p>
          <a:endParaRPr lang="en-GB"/>
        </a:p>
      </dgm:t>
    </dgm:pt>
    <dgm:pt modelId="{6047E69B-BBC9-4515-8843-5FBD4963D3FF}" type="sibTrans" cxnId="{91575EC2-296E-4B9C-A955-F57281C71623}">
      <dgm:prSet/>
      <dgm:spPr/>
      <dgm:t>
        <a:bodyPr/>
        <a:lstStyle/>
        <a:p>
          <a:endParaRPr lang="en-GB"/>
        </a:p>
      </dgm:t>
    </dgm:pt>
    <dgm:pt modelId="{5F1953C2-B6F8-4524-AA22-618FB89FDB3D}">
      <dgm:prSet phldrT="[Text]"/>
      <dgm:spPr/>
      <dgm:t>
        <a:bodyPr/>
        <a:lstStyle/>
        <a:p>
          <a:r>
            <a:rPr lang="en-GB" dirty="0" smtClean="0"/>
            <a:t>6</a:t>
          </a:r>
          <a:r>
            <a:rPr lang="en-GB" baseline="30000" dirty="0" smtClean="0"/>
            <a:t>th</a:t>
          </a:r>
          <a:r>
            <a:rPr lang="en-GB" dirty="0" smtClean="0"/>
            <a:t> May 2018</a:t>
          </a:r>
          <a:endParaRPr lang="en-GB" dirty="0"/>
        </a:p>
      </dgm:t>
    </dgm:pt>
    <dgm:pt modelId="{94F1B2C8-F9F6-4E79-92CE-4FE60C7FACF0}" type="parTrans" cxnId="{5E47AB81-F12D-48E5-A8C6-97C0218ABC2D}">
      <dgm:prSet/>
      <dgm:spPr/>
      <dgm:t>
        <a:bodyPr/>
        <a:lstStyle/>
        <a:p>
          <a:endParaRPr lang="en-GB"/>
        </a:p>
      </dgm:t>
    </dgm:pt>
    <dgm:pt modelId="{73F22519-94FA-47D1-B01C-B1BD20BFF025}" type="sibTrans" cxnId="{5E47AB81-F12D-48E5-A8C6-97C0218ABC2D}">
      <dgm:prSet/>
      <dgm:spPr/>
      <dgm:t>
        <a:bodyPr/>
        <a:lstStyle/>
        <a:p>
          <a:endParaRPr lang="en-GB"/>
        </a:p>
      </dgm:t>
    </dgm:pt>
    <dgm:pt modelId="{26A55BCA-18DA-41A8-820B-ED405304F305}">
      <dgm:prSet phldrT="[Text]"/>
      <dgm:spPr/>
      <dgm:t>
        <a:bodyPr/>
        <a:lstStyle/>
        <a:p>
          <a:r>
            <a:rPr lang="en-GB" dirty="0" smtClean="0"/>
            <a:t>23</a:t>
          </a:r>
          <a:r>
            <a:rPr lang="en-GB" baseline="30000" dirty="0" smtClean="0"/>
            <a:t>rd</a:t>
          </a:r>
          <a:r>
            <a:rPr lang="en-GB" dirty="0" smtClean="0"/>
            <a:t> May 2018</a:t>
          </a:r>
          <a:endParaRPr lang="en-GB" dirty="0"/>
        </a:p>
      </dgm:t>
    </dgm:pt>
    <dgm:pt modelId="{30EDB70F-4628-498D-BF86-6F529B534D24}" type="parTrans" cxnId="{543A985F-8ECC-46E8-8A3C-BA1BF951B4EA}">
      <dgm:prSet/>
      <dgm:spPr/>
      <dgm:t>
        <a:bodyPr/>
        <a:lstStyle/>
        <a:p>
          <a:endParaRPr lang="en-GB"/>
        </a:p>
      </dgm:t>
    </dgm:pt>
    <dgm:pt modelId="{B0769061-6BC1-4FBB-8C74-A1B4D30EE502}" type="sibTrans" cxnId="{543A985F-8ECC-46E8-8A3C-BA1BF951B4EA}">
      <dgm:prSet/>
      <dgm:spPr/>
      <dgm:t>
        <a:bodyPr/>
        <a:lstStyle/>
        <a:p>
          <a:endParaRPr lang="en-GB"/>
        </a:p>
      </dgm:t>
    </dgm:pt>
    <dgm:pt modelId="{9B8C42B0-A617-41B9-A16C-D9F912CEF0E4}">
      <dgm:prSet phldrT="[Text]"/>
      <dgm:spPr/>
      <dgm:t>
        <a:bodyPr/>
        <a:lstStyle/>
        <a:p>
          <a:r>
            <a:rPr lang="en-GB" dirty="0" smtClean="0"/>
            <a:t>TBC</a:t>
          </a:r>
          <a:endParaRPr lang="en-GB" dirty="0"/>
        </a:p>
      </dgm:t>
    </dgm:pt>
    <dgm:pt modelId="{3D4816A5-6B53-4335-BAE3-A4464875D793}" type="parTrans" cxnId="{AB50C82B-CEDB-4A93-8AB0-4E3816E7E90E}">
      <dgm:prSet/>
      <dgm:spPr/>
      <dgm:t>
        <a:bodyPr/>
        <a:lstStyle/>
        <a:p>
          <a:endParaRPr lang="en-GB"/>
        </a:p>
      </dgm:t>
    </dgm:pt>
    <dgm:pt modelId="{A5DA2DF3-2228-4BC3-B643-E1BCD8F747FF}" type="sibTrans" cxnId="{AB50C82B-CEDB-4A93-8AB0-4E3816E7E90E}">
      <dgm:prSet/>
      <dgm:spPr/>
      <dgm:t>
        <a:bodyPr/>
        <a:lstStyle/>
        <a:p>
          <a:endParaRPr lang="en-GB"/>
        </a:p>
      </dgm:t>
    </dgm:pt>
    <dgm:pt modelId="{DD11AF86-BFBF-4407-B129-E3EB715104F2}" type="pres">
      <dgm:prSet presAssocID="{DC099986-1AAD-4A08-B34C-C1B516D0D08F}" presName="hierChild1" presStyleCnt="0">
        <dgm:presLayoutVars>
          <dgm:orgChart val="1"/>
          <dgm:chPref val="1"/>
          <dgm:dir/>
          <dgm:animOne val="branch"/>
          <dgm:animLvl val="lvl"/>
          <dgm:resizeHandles/>
        </dgm:presLayoutVars>
      </dgm:prSet>
      <dgm:spPr/>
      <dgm:t>
        <a:bodyPr/>
        <a:lstStyle/>
        <a:p>
          <a:endParaRPr lang="en-GB"/>
        </a:p>
      </dgm:t>
    </dgm:pt>
    <dgm:pt modelId="{21CD7696-1F3B-46D1-BDE5-4A39C2A2C39B}" type="pres">
      <dgm:prSet presAssocID="{61284355-E947-4B9E-BE55-B3AC80059AF1}" presName="hierRoot1" presStyleCnt="0">
        <dgm:presLayoutVars>
          <dgm:hierBranch val="init"/>
        </dgm:presLayoutVars>
      </dgm:prSet>
      <dgm:spPr/>
    </dgm:pt>
    <dgm:pt modelId="{FF43AFC9-9189-4D87-AABD-B8172327482C}" type="pres">
      <dgm:prSet presAssocID="{61284355-E947-4B9E-BE55-B3AC80059AF1}" presName="rootComposite1" presStyleCnt="0"/>
      <dgm:spPr/>
    </dgm:pt>
    <dgm:pt modelId="{75F2983F-6E3C-4F8C-836B-2C1EBAFF3554}" type="pres">
      <dgm:prSet presAssocID="{61284355-E947-4B9E-BE55-B3AC80059AF1}" presName="rootText1" presStyleLbl="node0" presStyleIdx="0" presStyleCnt="1">
        <dgm:presLayoutVars>
          <dgm:chPref val="3"/>
        </dgm:presLayoutVars>
      </dgm:prSet>
      <dgm:spPr/>
      <dgm:t>
        <a:bodyPr/>
        <a:lstStyle/>
        <a:p>
          <a:endParaRPr lang="en-GB"/>
        </a:p>
      </dgm:t>
    </dgm:pt>
    <dgm:pt modelId="{99E91F6B-7558-4B5B-9419-3135B52E516C}" type="pres">
      <dgm:prSet presAssocID="{61284355-E947-4B9E-BE55-B3AC80059AF1}" presName="rootConnector1" presStyleLbl="node1" presStyleIdx="0" presStyleCnt="0"/>
      <dgm:spPr/>
      <dgm:t>
        <a:bodyPr/>
        <a:lstStyle/>
        <a:p>
          <a:endParaRPr lang="en-GB"/>
        </a:p>
      </dgm:t>
    </dgm:pt>
    <dgm:pt modelId="{F56AADBF-1156-4075-A507-C2BDDA553D85}" type="pres">
      <dgm:prSet presAssocID="{61284355-E947-4B9E-BE55-B3AC80059AF1}" presName="hierChild2" presStyleCnt="0"/>
      <dgm:spPr/>
    </dgm:pt>
    <dgm:pt modelId="{11369786-A6DB-48EB-88F6-C46E7F3D9F58}" type="pres">
      <dgm:prSet presAssocID="{D513E2A7-FC8C-435A-8A8E-0F907CF4C60F}" presName="Name37" presStyleLbl="parChTrans1D2" presStyleIdx="0" presStyleCnt="4"/>
      <dgm:spPr/>
      <dgm:t>
        <a:bodyPr/>
        <a:lstStyle/>
        <a:p>
          <a:endParaRPr lang="en-GB"/>
        </a:p>
      </dgm:t>
    </dgm:pt>
    <dgm:pt modelId="{A9EB0639-E805-4A92-A0EF-A525AB00C275}" type="pres">
      <dgm:prSet presAssocID="{D4BB7EC9-7AA1-44D0-BDC6-8863F8977E5C}" presName="hierRoot2" presStyleCnt="0">
        <dgm:presLayoutVars>
          <dgm:hierBranch val="init"/>
        </dgm:presLayoutVars>
      </dgm:prSet>
      <dgm:spPr/>
    </dgm:pt>
    <dgm:pt modelId="{00F5620B-5A5F-4206-9405-6D1DA410341E}" type="pres">
      <dgm:prSet presAssocID="{D4BB7EC9-7AA1-44D0-BDC6-8863F8977E5C}" presName="rootComposite" presStyleCnt="0"/>
      <dgm:spPr/>
    </dgm:pt>
    <dgm:pt modelId="{B53223DD-7AA1-40A7-93A2-DA50CE56CBA6}" type="pres">
      <dgm:prSet presAssocID="{D4BB7EC9-7AA1-44D0-BDC6-8863F8977E5C}" presName="rootText" presStyleLbl="node2" presStyleIdx="0" presStyleCnt="4">
        <dgm:presLayoutVars>
          <dgm:chPref val="3"/>
        </dgm:presLayoutVars>
      </dgm:prSet>
      <dgm:spPr/>
      <dgm:t>
        <a:bodyPr/>
        <a:lstStyle/>
        <a:p>
          <a:endParaRPr lang="en-GB"/>
        </a:p>
      </dgm:t>
    </dgm:pt>
    <dgm:pt modelId="{D79010F5-7895-4E0F-8DAE-21465FBB3859}" type="pres">
      <dgm:prSet presAssocID="{D4BB7EC9-7AA1-44D0-BDC6-8863F8977E5C}" presName="rootConnector" presStyleLbl="node2" presStyleIdx="0" presStyleCnt="4"/>
      <dgm:spPr/>
      <dgm:t>
        <a:bodyPr/>
        <a:lstStyle/>
        <a:p>
          <a:endParaRPr lang="en-GB"/>
        </a:p>
      </dgm:t>
    </dgm:pt>
    <dgm:pt modelId="{96F5AB99-FE7D-4C10-84FE-A6E5AB40900A}" type="pres">
      <dgm:prSet presAssocID="{D4BB7EC9-7AA1-44D0-BDC6-8863F8977E5C}" presName="hierChild4" presStyleCnt="0"/>
      <dgm:spPr/>
    </dgm:pt>
    <dgm:pt modelId="{E3C3B9CD-879A-416B-AC67-22E0C0652F1A}" type="pres">
      <dgm:prSet presAssocID="{01EB6EDC-3161-457A-B5E7-C2F4A9062C7C}" presName="Name37" presStyleLbl="parChTrans1D3" presStyleIdx="0" presStyleCnt="4"/>
      <dgm:spPr/>
      <dgm:t>
        <a:bodyPr/>
        <a:lstStyle/>
        <a:p>
          <a:endParaRPr lang="en-GB"/>
        </a:p>
      </dgm:t>
    </dgm:pt>
    <dgm:pt modelId="{1EF5A840-F844-472D-AD19-0CDF3F99AA33}" type="pres">
      <dgm:prSet presAssocID="{47822DAE-0955-4A28-8542-68627A024E92}" presName="hierRoot2" presStyleCnt="0">
        <dgm:presLayoutVars>
          <dgm:hierBranch val="init"/>
        </dgm:presLayoutVars>
      </dgm:prSet>
      <dgm:spPr/>
    </dgm:pt>
    <dgm:pt modelId="{6004E0F8-D785-408A-BCDC-C8E6905F69E5}" type="pres">
      <dgm:prSet presAssocID="{47822DAE-0955-4A28-8542-68627A024E92}" presName="rootComposite" presStyleCnt="0"/>
      <dgm:spPr/>
    </dgm:pt>
    <dgm:pt modelId="{D6F9362D-D0E3-49D2-86B7-A0EE56BA53DB}" type="pres">
      <dgm:prSet presAssocID="{47822DAE-0955-4A28-8542-68627A024E92}" presName="rootText" presStyleLbl="node3" presStyleIdx="0" presStyleCnt="4">
        <dgm:presLayoutVars>
          <dgm:chPref val="3"/>
        </dgm:presLayoutVars>
      </dgm:prSet>
      <dgm:spPr/>
      <dgm:t>
        <a:bodyPr/>
        <a:lstStyle/>
        <a:p>
          <a:endParaRPr lang="en-GB"/>
        </a:p>
      </dgm:t>
    </dgm:pt>
    <dgm:pt modelId="{1B7ED279-54FB-40E5-BC03-1747F8409CC0}" type="pres">
      <dgm:prSet presAssocID="{47822DAE-0955-4A28-8542-68627A024E92}" presName="rootConnector" presStyleLbl="node3" presStyleIdx="0" presStyleCnt="4"/>
      <dgm:spPr/>
      <dgm:t>
        <a:bodyPr/>
        <a:lstStyle/>
        <a:p>
          <a:endParaRPr lang="en-GB"/>
        </a:p>
      </dgm:t>
    </dgm:pt>
    <dgm:pt modelId="{F0DCAD8E-AA12-480F-85D9-FC0585BB092D}" type="pres">
      <dgm:prSet presAssocID="{47822DAE-0955-4A28-8542-68627A024E92}" presName="hierChild4" presStyleCnt="0"/>
      <dgm:spPr/>
    </dgm:pt>
    <dgm:pt modelId="{261E3A83-F090-4531-953C-CA9EA297C7CB}" type="pres">
      <dgm:prSet presAssocID="{47822DAE-0955-4A28-8542-68627A024E92}" presName="hierChild5" presStyleCnt="0"/>
      <dgm:spPr/>
    </dgm:pt>
    <dgm:pt modelId="{3BCCC213-86A6-493A-82BA-4E089B4A1F68}" type="pres">
      <dgm:prSet presAssocID="{D4BB7EC9-7AA1-44D0-BDC6-8863F8977E5C}" presName="hierChild5" presStyleCnt="0"/>
      <dgm:spPr/>
    </dgm:pt>
    <dgm:pt modelId="{57B84044-F2CF-45CA-9138-25894E050777}" type="pres">
      <dgm:prSet presAssocID="{AD9F90CA-CD6E-42DA-808A-A4C7B4DD016E}" presName="Name37" presStyleLbl="parChTrans1D2" presStyleIdx="1" presStyleCnt="4"/>
      <dgm:spPr/>
      <dgm:t>
        <a:bodyPr/>
        <a:lstStyle/>
        <a:p>
          <a:endParaRPr lang="en-GB"/>
        </a:p>
      </dgm:t>
    </dgm:pt>
    <dgm:pt modelId="{899B58E4-AEA8-4A69-AFE0-CDE7E55EAFD4}" type="pres">
      <dgm:prSet presAssocID="{8BEAE084-C3DC-446F-9EA1-5B711E2D65AE}" presName="hierRoot2" presStyleCnt="0">
        <dgm:presLayoutVars>
          <dgm:hierBranch val="init"/>
        </dgm:presLayoutVars>
      </dgm:prSet>
      <dgm:spPr/>
    </dgm:pt>
    <dgm:pt modelId="{1D93A22B-DB2B-455A-9301-4429A21ACE20}" type="pres">
      <dgm:prSet presAssocID="{8BEAE084-C3DC-446F-9EA1-5B711E2D65AE}" presName="rootComposite" presStyleCnt="0"/>
      <dgm:spPr/>
    </dgm:pt>
    <dgm:pt modelId="{90234209-CE9D-4368-A922-8FF7AE6E59DC}" type="pres">
      <dgm:prSet presAssocID="{8BEAE084-C3DC-446F-9EA1-5B711E2D65AE}" presName="rootText" presStyleLbl="node2" presStyleIdx="1" presStyleCnt="4">
        <dgm:presLayoutVars>
          <dgm:chPref val="3"/>
        </dgm:presLayoutVars>
      </dgm:prSet>
      <dgm:spPr/>
      <dgm:t>
        <a:bodyPr/>
        <a:lstStyle/>
        <a:p>
          <a:endParaRPr lang="en-GB"/>
        </a:p>
      </dgm:t>
    </dgm:pt>
    <dgm:pt modelId="{DC8098BD-053D-44D8-BADC-68DF97C66013}" type="pres">
      <dgm:prSet presAssocID="{8BEAE084-C3DC-446F-9EA1-5B711E2D65AE}" presName="rootConnector" presStyleLbl="node2" presStyleIdx="1" presStyleCnt="4"/>
      <dgm:spPr/>
      <dgm:t>
        <a:bodyPr/>
        <a:lstStyle/>
        <a:p>
          <a:endParaRPr lang="en-GB"/>
        </a:p>
      </dgm:t>
    </dgm:pt>
    <dgm:pt modelId="{C095FCC7-AB6A-4F5E-AB3D-7677F939A528}" type="pres">
      <dgm:prSet presAssocID="{8BEAE084-C3DC-446F-9EA1-5B711E2D65AE}" presName="hierChild4" presStyleCnt="0"/>
      <dgm:spPr/>
    </dgm:pt>
    <dgm:pt modelId="{DCC8FFED-D700-4817-B099-1EE7B516667D}" type="pres">
      <dgm:prSet presAssocID="{30EDB70F-4628-498D-BF86-6F529B534D24}" presName="Name37" presStyleLbl="parChTrans1D3" presStyleIdx="1" presStyleCnt="4"/>
      <dgm:spPr/>
      <dgm:t>
        <a:bodyPr/>
        <a:lstStyle/>
        <a:p>
          <a:endParaRPr lang="en-GB"/>
        </a:p>
      </dgm:t>
    </dgm:pt>
    <dgm:pt modelId="{489B329A-7E74-49ED-AE6B-47AE2F7E64F4}" type="pres">
      <dgm:prSet presAssocID="{26A55BCA-18DA-41A8-820B-ED405304F305}" presName="hierRoot2" presStyleCnt="0">
        <dgm:presLayoutVars>
          <dgm:hierBranch val="init"/>
        </dgm:presLayoutVars>
      </dgm:prSet>
      <dgm:spPr/>
    </dgm:pt>
    <dgm:pt modelId="{50D5D8C4-DC07-40CE-BF00-824358F65136}" type="pres">
      <dgm:prSet presAssocID="{26A55BCA-18DA-41A8-820B-ED405304F305}" presName="rootComposite" presStyleCnt="0"/>
      <dgm:spPr/>
    </dgm:pt>
    <dgm:pt modelId="{3604F1E1-424E-4E53-AB78-7F471C36F956}" type="pres">
      <dgm:prSet presAssocID="{26A55BCA-18DA-41A8-820B-ED405304F305}" presName="rootText" presStyleLbl="node3" presStyleIdx="1" presStyleCnt="4">
        <dgm:presLayoutVars>
          <dgm:chPref val="3"/>
        </dgm:presLayoutVars>
      </dgm:prSet>
      <dgm:spPr/>
      <dgm:t>
        <a:bodyPr/>
        <a:lstStyle/>
        <a:p>
          <a:endParaRPr lang="en-GB"/>
        </a:p>
      </dgm:t>
    </dgm:pt>
    <dgm:pt modelId="{6D044C07-729C-4DCC-BB25-36C62EA7D561}" type="pres">
      <dgm:prSet presAssocID="{26A55BCA-18DA-41A8-820B-ED405304F305}" presName="rootConnector" presStyleLbl="node3" presStyleIdx="1" presStyleCnt="4"/>
      <dgm:spPr/>
      <dgm:t>
        <a:bodyPr/>
        <a:lstStyle/>
        <a:p>
          <a:endParaRPr lang="en-GB"/>
        </a:p>
      </dgm:t>
    </dgm:pt>
    <dgm:pt modelId="{3E78C652-F647-4081-BC36-CE48C6759151}" type="pres">
      <dgm:prSet presAssocID="{26A55BCA-18DA-41A8-820B-ED405304F305}" presName="hierChild4" presStyleCnt="0"/>
      <dgm:spPr/>
    </dgm:pt>
    <dgm:pt modelId="{D080C9A8-6311-4322-952A-619B5E74D463}" type="pres">
      <dgm:prSet presAssocID="{26A55BCA-18DA-41A8-820B-ED405304F305}" presName="hierChild5" presStyleCnt="0"/>
      <dgm:spPr/>
    </dgm:pt>
    <dgm:pt modelId="{E1BEADFF-96CD-4C8C-8EBB-7A8F1AAB1F4A}" type="pres">
      <dgm:prSet presAssocID="{8BEAE084-C3DC-446F-9EA1-5B711E2D65AE}" presName="hierChild5" presStyleCnt="0"/>
      <dgm:spPr/>
    </dgm:pt>
    <dgm:pt modelId="{DE6D9A49-F373-4F76-8E6A-AE6492DAE13E}" type="pres">
      <dgm:prSet presAssocID="{7EA8D844-DA34-4833-8878-CF25A1D36469}" presName="Name37" presStyleLbl="parChTrans1D2" presStyleIdx="2" presStyleCnt="4"/>
      <dgm:spPr/>
      <dgm:t>
        <a:bodyPr/>
        <a:lstStyle/>
        <a:p>
          <a:endParaRPr lang="en-GB"/>
        </a:p>
      </dgm:t>
    </dgm:pt>
    <dgm:pt modelId="{65BD5461-9FF5-4D05-992C-63DE55B3A25A}" type="pres">
      <dgm:prSet presAssocID="{209F2861-D617-4840-BA1E-A096A5D83721}" presName="hierRoot2" presStyleCnt="0">
        <dgm:presLayoutVars>
          <dgm:hierBranch val="init"/>
        </dgm:presLayoutVars>
      </dgm:prSet>
      <dgm:spPr/>
    </dgm:pt>
    <dgm:pt modelId="{DBB94827-DB29-444D-966C-7F286FCFC53F}" type="pres">
      <dgm:prSet presAssocID="{209F2861-D617-4840-BA1E-A096A5D83721}" presName="rootComposite" presStyleCnt="0"/>
      <dgm:spPr/>
    </dgm:pt>
    <dgm:pt modelId="{ABA78748-9B6D-41FA-8918-C78BE597331E}" type="pres">
      <dgm:prSet presAssocID="{209F2861-D617-4840-BA1E-A096A5D83721}" presName="rootText" presStyleLbl="node2" presStyleIdx="2" presStyleCnt="4">
        <dgm:presLayoutVars>
          <dgm:chPref val="3"/>
        </dgm:presLayoutVars>
      </dgm:prSet>
      <dgm:spPr/>
      <dgm:t>
        <a:bodyPr/>
        <a:lstStyle/>
        <a:p>
          <a:endParaRPr lang="en-GB"/>
        </a:p>
      </dgm:t>
    </dgm:pt>
    <dgm:pt modelId="{F7FCE4B2-ACB0-403A-808B-76496DA84932}" type="pres">
      <dgm:prSet presAssocID="{209F2861-D617-4840-BA1E-A096A5D83721}" presName="rootConnector" presStyleLbl="node2" presStyleIdx="2" presStyleCnt="4"/>
      <dgm:spPr/>
      <dgm:t>
        <a:bodyPr/>
        <a:lstStyle/>
        <a:p>
          <a:endParaRPr lang="en-GB"/>
        </a:p>
      </dgm:t>
    </dgm:pt>
    <dgm:pt modelId="{4EB7C52B-6D67-4FC6-9090-2D3BF0B1F229}" type="pres">
      <dgm:prSet presAssocID="{209F2861-D617-4840-BA1E-A096A5D83721}" presName="hierChild4" presStyleCnt="0"/>
      <dgm:spPr/>
    </dgm:pt>
    <dgm:pt modelId="{FE7EE76D-A0EA-4997-94FE-DE9E33D261AB}" type="pres">
      <dgm:prSet presAssocID="{94F1B2C8-F9F6-4E79-92CE-4FE60C7FACF0}" presName="Name37" presStyleLbl="parChTrans1D3" presStyleIdx="2" presStyleCnt="4"/>
      <dgm:spPr/>
      <dgm:t>
        <a:bodyPr/>
        <a:lstStyle/>
        <a:p>
          <a:endParaRPr lang="en-GB"/>
        </a:p>
      </dgm:t>
    </dgm:pt>
    <dgm:pt modelId="{BA9D4140-45CB-443A-9DEC-4E0DAC643107}" type="pres">
      <dgm:prSet presAssocID="{5F1953C2-B6F8-4524-AA22-618FB89FDB3D}" presName="hierRoot2" presStyleCnt="0">
        <dgm:presLayoutVars>
          <dgm:hierBranch val="init"/>
        </dgm:presLayoutVars>
      </dgm:prSet>
      <dgm:spPr/>
    </dgm:pt>
    <dgm:pt modelId="{A44CE1C3-4F4A-4DFD-9035-78F5C1368951}" type="pres">
      <dgm:prSet presAssocID="{5F1953C2-B6F8-4524-AA22-618FB89FDB3D}" presName="rootComposite" presStyleCnt="0"/>
      <dgm:spPr/>
    </dgm:pt>
    <dgm:pt modelId="{F5A32E9C-5395-4BDC-93DA-ABEE68ECEB2A}" type="pres">
      <dgm:prSet presAssocID="{5F1953C2-B6F8-4524-AA22-618FB89FDB3D}" presName="rootText" presStyleLbl="node3" presStyleIdx="2" presStyleCnt="4">
        <dgm:presLayoutVars>
          <dgm:chPref val="3"/>
        </dgm:presLayoutVars>
      </dgm:prSet>
      <dgm:spPr/>
      <dgm:t>
        <a:bodyPr/>
        <a:lstStyle/>
        <a:p>
          <a:endParaRPr lang="en-GB"/>
        </a:p>
      </dgm:t>
    </dgm:pt>
    <dgm:pt modelId="{DAD8C8E9-B863-4168-A8E8-8F8C042330B3}" type="pres">
      <dgm:prSet presAssocID="{5F1953C2-B6F8-4524-AA22-618FB89FDB3D}" presName="rootConnector" presStyleLbl="node3" presStyleIdx="2" presStyleCnt="4"/>
      <dgm:spPr/>
      <dgm:t>
        <a:bodyPr/>
        <a:lstStyle/>
        <a:p>
          <a:endParaRPr lang="en-GB"/>
        </a:p>
      </dgm:t>
    </dgm:pt>
    <dgm:pt modelId="{0B0887E0-A7F0-49B0-ACF8-0D3CD8FE3422}" type="pres">
      <dgm:prSet presAssocID="{5F1953C2-B6F8-4524-AA22-618FB89FDB3D}" presName="hierChild4" presStyleCnt="0"/>
      <dgm:spPr/>
    </dgm:pt>
    <dgm:pt modelId="{EEFAF9DE-89BD-40EA-AAF8-36501935D967}" type="pres">
      <dgm:prSet presAssocID="{5F1953C2-B6F8-4524-AA22-618FB89FDB3D}" presName="hierChild5" presStyleCnt="0"/>
      <dgm:spPr/>
    </dgm:pt>
    <dgm:pt modelId="{E6FE26D4-C4B4-43DF-9E15-AF87AC2F3FD1}" type="pres">
      <dgm:prSet presAssocID="{209F2861-D617-4840-BA1E-A096A5D83721}" presName="hierChild5" presStyleCnt="0"/>
      <dgm:spPr/>
    </dgm:pt>
    <dgm:pt modelId="{78E0BF6B-3858-4EFE-83A0-7D4A2EBD4E7C}" type="pres">
      <dgm:prSet presAssocID="{D6F46A0E-9298-42B0-8F94-2CA16F361A1C}" presName="Name37" presStyleLbl="parChTrans1D2" presStyleIdx="3" presStyleCnt="4"/>
      <dgm:spPr/>
      <dgm:t>
        <a:bodyPr/>
        <a:lstStyle/>
        <a:p>
          <a:endParaRPr lang="en-GB"/>
        </a:p>
      </dgm:t>
    </dgm:pt>
    <dgm:pt modelId="{ACFF0815-9A7E-43DB-8D0A-E698543B9366}" type="pres">
      <dgm:prSet presAssocID="{DF1EBFDF-049A-4BFF-A6C3-0FD1A652F940}" presName="hierRoot2" presStyleCnt="0">
        <dgm:presLayoutVars>
          <dgm:hierBranch val="init"/>
        </dgm:presLayoutVars>
      </dgm:prSet>
      <dgm:spPr/>
    </dgm:pt>
    <dgm:pt modelId="{520FDD10-3B1D-44FE-91E7-CFE20CA18A02}" type="pres">
      <dgm:prSet presAssocID="{DF1EBFDF-049A-4BFF-A6C3-0FD1A652F940}" presName="rootComposite" presStyleCnt="0"/>
      <dgm:spPr/>
    </dgm:pt>
    <dgm:pt modelId="{5D2E5C16-3BFA-4DD0-B5BF-FEBE3BF96F1E}" type="pres">
      <dgm:prSet presAssocID="{DF1EBFDF-049A-4BFF-A6C3-0FD1A652F940}" presName="rootText" presStyleLbl="node2" presStyleIdx="3" presStyleCnt="4">
        <dgm:presLayoutVars>
          <dgm:chPref val="3"/>
        </dgm:presLayoutVars>
      </dgm:prSet>
      <dgm:spPr/>
      <dgm:t>
        <a:bodyPr/>
        <a:lstStyle/>
        <a:p>
          <a:endParaRPr lang="en-GB"/>
        </a:p>
      </dgm:t>
    </dgm:pt>
    <dgm:pt modelId="{91E4D137-EE8D-4E45-A31F-515EC47B6D1C}" type="pres">
      <dgm:prSet presAssocID="{DF1EBFDF-049A-4BFF-A6C3-0FD1A652F940}" presName="rootConnector" presStyleLbl="node2" presStyleIdx="3" presStyleCnt="4"/>
      <dgm:spPr/>
      <dgm:t>
        <a:bodyPr/>
        <a:lstStyle/>
        <a:p>
          <a:endParaRPr lang="en-GB"/>
        </a:p>
      </dgm:t>
    </dgm:pt>
    <dgm:pt modelId="{9B59C90D-9A67-40C7-8D76-17A10B28DECD}" type="pres">
      <dgm:prSet presAssocID="{DF1EBFDF-049A-4BFF-A6C3-0FD1A652F940}" presName="hierChild4" presStyleCnt="0"/>
      <dgm:spPr/>
    </dgm:pt>
    <dgm:pt modelId="{AAC0B9FD-F248-4B73-8B12-F2DA24B5DAF4}" type="pres">
      <dgm:prSet presAssocID="{3D4816A5-6B53-4335-BAE3-A4464875D793}" presName="Name37" presStyleLbl="parChTrans1D3" presStyleIdx="3" presStyleCnt="4"/>
      <dgm:spPr/>
      <dgm:t>
        <a:bodyPr/>
        <a:lstStyle/>
        <a:p>
          <a:endParaRPr lang="en-GB"/>
        </a:p>
      </dgm:t>
    </dgm:pt>
    <dgm:pt modelId="{64207ECF-AA74-4D34-8560-665D8A2E1ADD}" type="pres">
      <dgm:prSet presAssocID="{9B8C42B0-A617-41B9-A16C-D9F912CEF0E4}" presName="hierRoot2" presStyleCnt="0">
        <dgm:presLayoutVars>
          <dgm:hierBranch val="init"/>
        </dgm:presLayoutVars>
      </dgm:prSet>
      <dgm:spPr/>
    </dgm:pt>
    <dgm:pt modelId="{702A7B8B-78E2-41CB-9385-9BB2FF0001DB}" type="pres">
      <dgm:prSet presAssocID="{9B8C42B0-A617-41B9-A16C-D9F912CEF0E4}" presName="rootComposite" presStyleCnt="0"/>
      <dgm:spPr/>
    </dgm:pt>
    <dgm:pt modelId="{AD959F51-28EB-4224-8F23-90499F339F5F}" type="pres">
      <dgm:prSet presAssocID="{9B8C42B0-A617-41B9-A16C-D9F912CEF0E4}" presName="rootText" presStyleLbl="node3" presStyleIdx="3" presStyleCnt="4">
        <dgm:presLayoutVars>
          <dgm:chPref val="3"/>
        </dgm:presLayoutVars>
      </dgm:prSet>
      <dgm:spPr/>
      <dgm:t>
        <a:bodyPr/>
        <a:lstStyle/>
        <a:p>
          <a:endParaRPr lang="en-GB"/>
        </a:p>
      </dgm:t>
    </dgm:pt>
    <dgm:pt modelId="{D83ABB1B-C6C9-4FC7-BF7C-932A9DDE8757}" type="pres">
      <dgm:prSet presAssocID="{9B8C42B0-A617-41B9-A16C-D9F912CEF0E4}" presName="rootConnector" presStyleLbl="node3" presStyleIdx="3" presStyleCnt="4"/>
      <dgm:spPr/>
      <dgm:t>
        <a:bodyPr/>
        <a:lstStyle/>
        <a:p>
          <a:endParaRPr lang="en-GB"/>
        </a:p>
      </dgm:t>
    </dgm:pt>
    <dgm:pt modelId="{99199CBE-3183-48C6-B3E1-99D6807D58B3}" type="pres">
      <dgm:prSet presAssocID="{9B8C42B0-A617-41B9-A16C-D9F912CEF0E4}" presName="hierChild4" presStyleCnt="0"/>
      <dgm:spPr/>
    </dgm:pt>
    <dgm:pt modelId="{0C3C1FB7-75A0-4693-B579-4DF01B7CCFE7}" type="pres">
      <dgm:prSet presAssocID="{9B8C42B0-A617-41B9-A16C-D9F912CEF0E4}" presName="hierChild5" presStyleCnt="0"/>
      <dgm:spPr/>
    </dgm:pt>
    <dgm:pt modelId="{D11F1845-B1CE-41A3-995B-8FE814B425D5}" type="pres">
      <dgm:prSet presAssocID="{DF1EBFDF-049A-4BFF-A6C3-0FD1A652F940}" presName="hierChild5" presStyleCnt="0"/>
      <dgm:spPr/>
    </dgm:pt>
    <dgm:pt modelId="{D6ACFF4D-65FD-41CB-8863-1D9990096BAF}" type="pres">
      <dgm:prSet presAssocID="{61284355-E947-4B9E-BE55-B3AC80059AF1}" presName="hierChild3" presStyleCnt="0"/>
      <dgm:spPr/>
    </dgm:pt>
  </dgm:ptLst>
  <dgm:cxnLst>
    <dgm:cxn modelId="{38D970AA-2307-4C41-9D90-C1DB44D48FCF}" srcId="{61284355-E947-4B9E-BE55-B3AC80059AF1}" destId="{D4BB7EC9-7AA1-44D0-BDC6-8863F8977E5C}" srcOrd="0" destOrd="0" parTransId="{D513E2A7-FC8C-435A-8A8E-0F907CF4C60F}" sibTransId="{710CBB6B-0C35-48CC-BCF1-EBB5228290ED}"/>
    <dgm:cxn modelId="{71AFC8DD-1945-4467-8475-69C00B773D55}" type="presOf" srcId="{209F2861-D617-4840-BA1E-A096A5D83721}" destId="{F7FCE4B2-ACB0-403A-808B-76496DA84932}" srcOrd="1" destOrd="0" presId="urn:microsoft.com/office/officeart/2005/8/layout/orgChart1"/>
    <dgm:cxn modelId="{1FD5DB5D-9721-449F-AC2A-1EEB401F9B77}" type="presOf" srcId="{7EA8D844-DA34-4833-8878-CF25A1D36469}" destId="{DE6D9A49-F373-4F76-8E6A-AE6492DAE13E}" srcOrd="0" destOrd="0" presId="urn:microsoft.com/office/officeart/2005/8/layout/orgChart1"/>
    <dgm:cxn modelId="{33F0EAB0-E6A5-47F2-AF05-EE8E48680103}" type="presOf" srcId="{8BEAE084-C3DC-446F-9EA1-5B711E2D65AE}" destId="{90234209-CE9D-4368-A922-8FF7AE6E59DC}" srcOrd="0" destOrd="0" presId="urn:microsoft.com/office/officeart/2005/8/layout/orgChart1"/>
    <dgm:cxn modelId="{AB50C82B-CEDB-4A93-8AB0-4E3816E7E90E}" srcId="{DF1EBFDF-049A-4BFF-A6C3-0FD1A652F940}" destId="{9B8C42B0-A617-41B9-A16C-D9F912CEF0E4}" srcOrd="0" destOrd="0" parTransId="{3D4816A5-6B53-4335-BAE3-A4464875D793}" sibTransId="{A5DA2DF3-2228-4BC3-B643-E1BCD8F747FF}"/>
    <dgm:cxn modelId="{4599B4B8-8212-4B45-BD0F-4F925230B2DB}" type="presOf" srcId="{5F1953C2-B6F8-4524-AA22-618FB89FDB3D}" destId="{DAD8C8E9-B863-4168-A8E8-8F8C042330B3}" srcOrd="1" destOrd="0" presId="urn:microsoft.com/office/officeart/2005/8/layout/orgChart1"/>
    <dgm:cxn modelId="{0F16C5CD-0AC5-480B-87E3-41E7A2389E55}" srcId="{DC099986-1AAD-4A08-B34C-C1B516D0D08F}" destId="{61284355-E947-4B9E-BE55-B3AC80059AF1}" srcOrd="0" destOrd="0" parTransId="{D40120AC-A23A-4745-A963-5D5F3A8EC9EB}" sibTransId="{98E2DA07-5D16-4471-93C0-72D16F191EFC}"/>
    <dgm:cxn modelId="{032AF3E0-8105-4FF8-B43D-8AC9027C9C07}" type="presOf" srcId="{DC099986-1AAD-4A08-B34C-C1B516D0D08F}" destId="{DD11AF86-BFBF-4407-B129-E3EB715104F2}" srcOrd="0" destOrd="0" presId="urn:microsoft.com/office/officeart/2005/8/layout/orgChart1"/>
    <dgm:cxn modelId="{692237C6-9254-4849-A3B1-5AC446C7F250}" type="presOf" srcId="{01EB6EDC-3161-457A-B5E7-C2F4A9062C7C}" destId="{E3C3B9CD-879A-416B-AC67-22E0C0652F1A}" srcOrd="0" destOrd="0" presId="urn:microsoft.com/office/officeart/2005/8/layout/orgChart1"/>
    <dgm:cxn modelId="{797C918B-C208-451D-99C7-809A87ECA5D6}" type="presOf" srcId="{AD9F90CA-CD6E-42DA-808A-A4C7B4DD016E}" destId="{57B84044-F2CF-45CA-9138-25894E050777}" srcOrd="0" destOrd="0" presId="urn:microsoft.com/office/officeart/2005/8/layout/orgChart1"/>
    <dgm:cxn modelId="{E2684B23-4F14-4398-9A94-3B7CC39A615E}" srcId="{61284355-E947-4B9E-BE55-B3AC80059AF1}" destId="{DF1EBFDF-049A-4BFF-A6C3-0FD1A652F940}" srcOrd="3" destOrd="0" parTransId="{D6F46A0E-9298-42B0-8F94-2CA16F361A1C}" sibTransId="{D5938FB1-CCCA-4CEA-A3A0-E2AEA933AD50}"/>
    <dgm:cxn modelId="{2FF0D186-613A-4FB1-9494-96ED27AB3384}" type="presOf" srcId="{30EDB70F-4628-498D-BF86-6F529B534D24}" destId="{DCC8FFED-D700-4817-B099-1EE7B516667D}" srcOrd="0" destOrd="0" presId="urn:microsoft.com/office/officeart/2005/8/layout/orgChart1"/>
    <dgm:cxn modelId="{5074C406-3D60-4EBD-B136-C1C19504D865}" type="presOf" srcId="{D513E2A7-FC8C-435A-8A8E-0F907CF4C60F}" destId="{11369786-A6DB-48EB-88F6-C46E7F3D9F58}" srcOrd="0" destOrd="0" presId="urn:microsoft.com/office/officeart/2005/8/layout/orgChart1"/>
    <dgm:cxn modelId="{543A985F-8ECC-46E8-8A3C-BA1BF951B4EA}" srcId="{8BEAE084-C3DC-446F-9EA1-5B711E2D65AE}" destId="{26A55BCA-18DA-41A8-820B-ED405304F305}" srcOrd="0" destOrd="0" parTransId="{30EDB70F-4628-498D-BF86-6F529B534D24}" sibTransId="{B0769061-6BC1-4FBB-8C74-A1B4D30EE502}"/>
    <dgm:cxn modelId="{EA7BD4E0-5183-422B-AFB0-68A26FA8A3A9}" type="presOf" srcId="{61284355-E947-4B9E-BE55-B3AC80059AF1}" destId="{75F2983F-6E3C-4F8C-836B-2C1EBAFF3554}" srcOrd="0" destOrd="0" presId="urn:microsoft.com/office/officeart/2005/8/layout/orgChart1"/>
    <dgm:cxn modelId="{157A47A8-5E7D-45B3-A11E-CA5621E109A7}" type="presOf" srcId="{9B8C42B0-A617-41B9-A16C-D9F912CEF0E4}" destId="{D83ABB1B-C6C9-4FC7-BF7C-932A9DDE8757}" srcOrd="1" destOrd="0" presId="urn:microsoft.com/office/officeart/2005/8/layout/orgChart1"/>
    <dgm:cxn modelId="{7E309E83-543F-4123-A072-13877478385C}" type="presOf" srcId="{94F1B2C8-F9F6-4E79-92CE-4FE60C7FACF0}" destId="{FE7EE76D-A0EA-4997-94FE-DE9E33D261AB}" srcOrd="0" destOrd="0" presId="urn:microsoft.com/office/officeart/2005/8/layout/orgChart1"/>
    <dgm:cxn modelId="{0D315271-A9A5-47A0-8D6F-0E9C005A803E}" srcId="{61284355-E947-4B9E-BE55-B3AC80059AF1}" destId="{209F2861-D617-4840-BA1E-A096A5D83721}" srcOrd="2" destOrd="0" parTransId="{7EA8D844-DA34-4833-8878-CF25A1D36469}" sibTransId="{C03A6621-18EB-4E9A-994B-610D213FF49F}"/>
    <dgm:cxn modelId="{D365C15A-271D-4BF7-8325-183BE9FD833E}" type="presOf" srcId="{DF1EBFDF-049A-4BFF-A6C3-0FD1A652F940}" destId="{5D2E5C16-3BFA-4DD0-B5BF-FEBE3BF96F1E}" srcOrd="0" destOrd="0" presId="urn:microsoft.com/office/officeart/2005/8/layout/orgChart1"/>
    <dgm:cxn modelId="{5E47AB81-F12D-48E5-A8C6-97C0218ABC2D}" srcId="{209F2861-D617-4840-BA1E-A096A5D83721}" destId="{5F1953C2-B6F8-4524-AA22-618FB89FDB3D}" srcOrd="0" destOrd="0" parTransId="{94F1B2C8-F9F6-4E79-92CE-4FE60C7FACF0}" sibTransId="{73F22519-94FA-47D1-B01C-B1BD20BFF025}"/>
    <dgm:cxn modelId="{91575EC2-296E-4B9C-A955-F57281C71623}" srcId="{D4BB7EC9-7AA1-44D0-BDC6-8863F8977E5C}" destId="{47822DAE-0955-4A28-8542-68627A024E92}" srcOrd="0" destOrd="0" parTransId="{01EB6EDC-3161-457A-B5E7-C2F4A9062C7C}" sibTransId="{6047E69B-BBC9-4515-8843-5FBD4963D3FF}"/>
    <dgm:cxn modelId="{8263714A-A104-40B5-B6BA-F4406F89C769}" type="presOf" srcId="{DF1EBFDF-049A-4BFF-A6C3-0FD1A652F940}" destId="{91E4D137-EE8D-4E45-A31F-515EC47B6D1C}" srcOrd="1" destOrd="0" presId="urn:microsoft.com/office/officeart/2005/8/layout/orgChart1"/>
    <dgm:cxn modelId="{38EBA61D-86BE-41CB-8D22-70D87825649E}" type="presOf" srcId="{D4BB7EC9-7AA1-44D0-BDC6-8863F8977E5C}" destId="{B53223DD-7AA1-40A7-93A2-DA50CE56CBA6}" srcOrd="0" destOrd="0" presId="urn:microsoft.com/office/officeart/2005/8/layout/orgChart1"/>
    <dgm:cxn modelId="{59061134-F4DA-421F-8A51-DEDB04DFE37E}" type="presOf" srcId="{47822DAE-0955-4A28-8542-68627A024E92}" destId="{D6F9362D-D0E3-49D2-86B7-A0EE56BA53DB}" srcOrd="0" destOrd="0" presId="urn:microsoft.com/office/officeart/2005/8/layout/orgChart1"/>
    <dgm:cxn modelId="{66BB9BDA-A7E8-4A33-B3B9-C410D8866822}" type="presOf" srcId="{5F1953C2-B6F8-4524-AA22-618FB89FDB3D}" destId="{F5A32E9C-5395-4BDC-93DA-ABEE68ECEB2A}" srcOrd="0" destOrd="0" presId="urn:microsoft.com/office/officeart/2005/8/layout/orgChart1"/>
    <dgm:cxn modelId="{EB702360-E21A-4D18-A100-0AD21D7D560B}" type="presOf" srcId="{3D4816A5-6B53-4335-BAE3-A4464875D793}" destId="{AAC0B9FD-F248-4B73-8B12-F2DA24B5DAF4}" srcOrd="0" destOrd="0" presId="urn:microsoft.com/office/officeart/2005/8/layout/orgChart1"/>
    <dgm:cxn modelId="{A8E02F8D-9EF8-435F-988F-4B94A13D8C71}" type="presOf" srcId="{47822DAE-0955-4A28-8542-68627A024E92}" destId="{1B7ED279-54FB-40E5-BC03-1747F8409CC0}" srcOrd="1" destOrd="0" presId="urn:microsoft.com/office/officeart/2005/8/layout/orgChart1"/>
    <dgm:cxn modelId="{0ABEE7AB-6A95-4606-AB7C-225DC554F218}" type="presOf" srcId="{D6F46A0E-9298-42B0-8F94-2CA16F361A1C}" destId="{78E0BF6B-3858-4EFE-83A0-7D4A2EBD4E7C}" srcOrd="0" destOrd="0" presId="urn:microsoft.com/office/officeart/2005/8/layout/orgChart1"/>
    <dgm:cxn modelId="{9BC08534-4C4F-48E3-AD36-A1C2AB8BC792}" type="presOf" srcId="{26A55BCA-18DA-41A8-820B-ED405304F305}" destId="{6D044C07-729C-4DCC-BB25-36C62EA7D561}" srcOrd="1" destOrd="0" presId="urn:microsoft.com/office/officeart/2005/8/layout/orgChart1"/>
    <dgm:cxn modelId="{9792D223-0594-407F-AACE-542197E8B51B}" type="presOf" srcId="{9B8C42B0-A617-41B9-A16C-D9F912CEF0E4}" destId="{AD959F51-28EB-4224-8F23-90499F339F5F}" srcOrd="0" destOrd="0" presId="urn:microsoft.com/office/officeart/2005/8/layout/orgChart1"/>
    <dgm:cxn modelId="{5E235B32-0236-490E-952B-E8A5A779E58D}" srcId="{61284355-E947-4B9E-BE55-B3AC80059AF1}" destId="{8BEAE084-C3DC-446F-9EA1-5B711E2D65AE}" srcOrd="1" destOrd="0" parTransId="{AD9F90CA-CD6E-42DA-808A-A4C7B4DD016E}" sibTransId="{1A7AA895-4FB1-41B9-A0CA-B63C22BA3A0A}"/>
    <dgm:cxn modelId="{1E64E5DE-6F12-4823-BA7C-AAA8582A8E03}" type="presOf" srcId="{209F2861-D617-4840-BA1E-A096A5D83721}" destId="{ABA78748-9B6D-41FA-8918-C78BE597331E}" srcOrd="0" destOrd="0" presId="urn:microsoft.com/office/officeart/2005/8/layout/orgChart1"/>
    <dgm:cxn modelId="{BB2E0F52-AF26-4B40-B663-E037DC40D2DA}" type="presOf" srcId="{26A55BCA-18DA-41A8-820B-ED405304F305}" destId="{3604F1E1-424E-4E53-AB78-7F471C36F956}" srcOrd="0" destOrd="0" presId="urn:microsoft.com/office/officeart/2005/8/layout/orgChart1"/>
    <dgm:cxn modelId="{25FFF116-4498-4995-8DD5-F0CCEACBF78F}" type="presOf" srcId="{D4BB7EC9-7AA1-44D0-BDC6-8863F8977E5C}" destId="{D79010F5-7895-4E0F-8DAE-21465FBB3859}" srcOrd="1" destOrd="0" presId="urn:microsoft.com/office/officeart/2005/8/layout/orgChart1"/>
    <dgm:cxn modelId="{3DFC1C2C-0E3F-4EEE-9DA8-C20865BDC5BC}" type="presOf" srcId="{61284355-E947-4B9E-BE55-B3AC80059AF1}" destId="{99E91F6B-7558-4B5B-9419-3135B52E516C}" srcOrd="1" destOrd="0" presId="urn:microsoft.com/office/officeart/2005/8/layout/orgChart1"/>
    <dgm:cxn modelId="{9397F0D1-D586-45FF-940E-FC2225A127D3}" type="presOf" srcId="{8BEAE084-C3DC-446F-9EA1-5B711E2D65AE}" destId="{DC8098BD-053D-44D8-BADC-68DF97C66013}" srcOrd="1" destOrd="0" presId="urn:microsoft.com/office/officeart/2005/8/layout/orgChart1"/>
    <dgm:cxn modelId="{9E28244E-A193-4D16-9792-7292BC1A5B34}" type="presParOf" srcId="{DD11AF86-BFBF-4407-B129-E3EB715104F2}" destId="{21CD7696-1F3B-46D1-BDE5-4A39C2A2C39B}" srcOrd="0" destOrd="0" presId="urn:microsoft.com/office/officeart/2005/8/layout/orgChart1"/>
    <dgm:cxn modelId="{B5ADD72E-855D-48D2-9EA3-3F9FF4E2F105}" type="presParOf" srcId="{21CD7696-1F3B-46D1-BDE5-4A39C2A2C39B}" destId="{FF43AFC9-9189-4D87-AABD-B8172327482C}" srcOrd="0" destOrd="0" presId="urn:microsoft.com/office/officeart/2005/8/layout/orgChart1"/>
    <dgm:cxn modelId="{6B06177F-4DBD-4A8D-8F61-A6F960DFA87A}" type="presParOf" srcId="{FF43AFC9-9189-4D87-AABD-B8172327482C}" destId="{75F2983F-6E3C-4F8C-836B-2C1EBAFF3554}" srcOrd="0" destOrd="0" presId="urn:microsoft.com/office/officeart/2005/8/layout/orgChart1"/>
    <dgm:cxn modelId="{0668C8D1-AB6C-47FE-A64C-727170DF4A3E}" type="presParOf" srcId="{FF43AFC9-9189-4D87-AABD-B8172327482C}" destId="{99E91F6B-7558-4B5B-9419-3135B52E516C}" srcOrd="1" destOrd="0" presId="urn:microsoft.com/office/officeart/2005/8/layout/orgChart1"/>
    <dgm:cxn modelId="{C681E2CE-C84D-4EEC-8E6F-B104BD32526E}" type="presParOf" srcId="{21CD7696-1F3B-46D1-BDE5-4A39C2A2C39B}" destId="{F56AADBF-1156-4075-A507-C2BDDA553D85}" srcOrd="1" destOrd="0" presId="urn:microsoft.com/office/officeart/2005/8/layout/orgChart1"/>
    <dgm:cxn modelId="{5DB364AB-68B6-492B-9F73-27583C9177FC}" type="presParOf" srcId="{F56AADBF-1156-4075-A507-C2BDDA553D85}" destId="{11369786-A6DB-48EB-88F6-C46E7F3D9F58}" srcOrd="0" destOrd="0" presId="urn:microsoft.com/office/officeart/2005/8/layout/orgChart1"/>
    <dgm:cxn modelId="{92101BA8-CF90-4D36-92AC-38886BA6271C}" type="presParOf" srcId="{F56AADBF-1156-4075-A507-C2BDDA553D85}" destId="{A9EB0639-E805-4A92-A0EF-A525AB00C275}" srcOrd="1" destOrd="0" presId="urn:microsoft.com/office/officeart/2005/8/layout/orgChart1"/>
    <dgm:cxn modelId="{E5BD8A4F-D19E-44AF-81CD-6FCADDC8DC8C}" type="presParOf" srcId="{A9EB0639-E805-4A92-A0EF-A525AB00C275}" destId="{00F5620B-5A5F-4206-9405-6D1DA410341E}" srcOrd="0" destOrd="0" presId="urn:microsoft.com/office/officeart/2005/8/layout/orgChart1"/>
    <dgm:cxn modelId="{C5CD8EEA-369F-45C6-BDA2-26F35E40BE6F}" type="presParOf" srcId="{00F5620B-5A5F-4206-9405-6D1DA410341E}" destId="{B53223DD-7AA1-40A7-93A2-DA50CE56CBA6}" srcOrd="0" destOrd="0" presId="urn:microsoft.com/office/officeart/2005/8/layout/orgChart1"/>
    <dgm:cxn modelId="{F69AEAD3-1778-4DC1-81CA-61624CFCD0BD}" type="presParOf" srcId="{00F5620B-5A5F-4206-9405-6D1DA410341E}" destId="{D79010F5-7895-4E0F-8DAE-21465FBB3859}" srcOrd="1" destOrd="0" presId="urn:microsoft.com/office/officeart/2005/8/layout/orgChart1"/>
    <dgm:cxn modelId="{19550E4D-E47C-4F8E-95F8-438AFBF377BB}" type="presParOf" srcId="{A9EB0639-E805-4A92-A0EF-A525AB00C275}" destId="{96F5AB99-FE7D-4C10-84FE-A6E5AB40900A}" srcOrd="1" destOrd="0" presId="urn:microsoft.com/office/officeart/2005/8/layout/orgChart1"/>
    <dgm:cxn modelId="{6C259814-7479-4535-B470-728A589F3B2B}" type="presParOf" srcId="{96F5AB99-FE7D-4C10-84FE-A6E5AB40900A}" destId="{E3C3B9CD-879A-416B-AC67-22E0C0652F1A}" srcOrd="0" destOrd="0" presId="urn:microsoft.com/office/officeart/2005/8/layout/orgChart1"/>
    <dgm:cxn modelId="{F30C8906-F626-4030-8D00-D39DE3244D54}" type="presParOf" srcId="{96F5AB99-FE7D-4C10-84FE-A6E5AB40900A}" destId="{1EF5A840-F844-472D-AD19-0CDF3F99AA33}" srcOrd="1" destOrd="0" presId="urn:microsoft.com/office/officeart/2005/8/layout/orgChart1"/>
    <dgm:cxn modelId="{938C452E-E9A6-4D90-A537-D65FB3F36FCB}" type="presParOf" srcId="{1EF5A840-F844-472D-AD19-0CDF3F99AA33}" destId="{6004E0F8-D785-408A-BCDC-C8E6905F69E5}" srcOrd="0" destOrd="0" presId="urn:microsoft.com/office/officeart/2005/8/layout/orgChart1"/>
    <dgm:cxn modelId="{299F5ED4-55F7-4FE2-96C0-616E60B082FC}" type="presParOf" srcId="{6004E0F8-D785-408A-BCDC-C8E6905F69E5}" destId="{D6F9362D-D0E3-49D2-86B7-A0EE56BA53DB}" srcOrd="0" destOrd="0" presId="urn:microsoft.com/office/officeart/2005/8/layout/orgChart1"/>
    <dgm:cxn modelId="{D415CB3D-F463-4CFC-BDA7-A1921D551356}" type="presParOf" srcId="{6004E0F8-D785-408A-BCDC-C8E6905F69E5}" destId="{1B7ED279-54FB-40E5-BC03-1747F8409CC0}" srcOrd="1" destOrd="0" presId="urn:microsoft.com/office/officeart/2005/8/layout/orgChart1"/>
    <dgm:cxn modelId="{5FC490C9-72B0-40EB-91EA-89399A670CAF}" type="presParOf" srcId="{1EF5A840-F844-472D-AD19-0CDF3F99AA33}" destId="{F0DCAD8E-AA12-480F-85D9-FC0585BB092D}" srcOrd="1" destOrd="0" presId="urn:microsoft.com/office/officeart/2005/8/layout/orgChart1"/>
    <dgm:cxn modelId="{A217B2EB-4095-4F53-A040-57ED46732365}" type="presParOf" srcId="{1EF5A840-F844-472D-AD19-0CDF3F99AA33}" destId="{261E3A83-F090-4531-953C-CA9EA297C7CB}" srcOrd="2" destOrd="0" presId="urn:microsoft.com/office/officeart/2005/8/layout/orgChart1"/>
    <dgm:cxn modelId="{BC3DC326-91F6-4E44-A10F-34CF6344D5A5}" type="presParOf" srcId="{A9EB0639-E805-4A92-A0EF-A525AB00C275}" destId="{3BCCC213-86A6-493A-82BA-4E089B4A1F68}" srcOrd="2" destOrd="0" presId="urn:microsoft.com/office/officeart/2005/8/layout/orgChart1"/>
    <dgm:cxn modelId="{FC74313C-F13E-45F9-A9A7-5782A71E91D6}" type="presParOf" srcId="{F56AADBF-1156-4075-A507-C2BDDA553D85}" destId="{57B84044-F2CF-45CA-9138-25894E050777}" srcOrd="2" destOrd="0" presId="urn:microsoft.com/office/officeart/2005/8/layout/orgChart1"/>
    <dgm:cxn modelId="{0E043AF3-BF23-4025-9FA9-2126552DFE78}" type="presParOf" srcId="{F56AADBF-1156-4075-A507-C2BDDA553D85}" destId="{899B58E4-AEA8-4A69-AFE0-CDE7E55EAFD4}" srcOrd="3" destOrd="0" presId="urn:microsoft.com/office/officeart/2005/8/layout/orgChart1"/>
    <dgm:cxn modelId="{1572C8D2-2611-497A-949A-9CA7C28E9C81}" type="presParOf" srcId="{899B58E4-AEA8-4A69-AFE0-CDE7E55EAFD4}" destId="{1D93A22B-DB2B-455A-9301-4429A21ACE20}" srcOrd="0" destOrd="0" presId="urn:microsoft.com/office/officeart/2005/8/layout/orgChart1"/>
    <dgm:cxn modelId="{E6183292-0DB6-4127-85DC-77C89F362897}" type="presParOf" srcId="{1D93A22B-DB2B-455A-9301-4429A21ACE20}" destId="{90234209-CE9D-4368-A922-8FF7AE6E59DC}" srcOrd="0" destOrd="0" presId="urn:microsoft.com/office/officeart/2005/8/layout/orgChart1"/>
    <dgm:cxn modelId="{DF9E3A3F-2A80-473C-AB6F-1937F9430807}" type="presParOf" srcId="{1D93A22B-DB2B-455A-9301-4429A21ACE20}" destId="{DC8098BD-053D-44D8-BADC-68DF97C66013}" srcOrd="1" destOrd="0" presId="urn:microsoft.com/office/officeart/2005/8/layout/orgChart1"/>
    <dgm:cxn modelId="{8593E2CD-1DAE-465C-9E0D-A22B4BD462A7}" type="presParOf" srcId="{899B58E4-AEA8-4A69-AFE0-CDE7E55EAFD4}" destId="{C095FCC7-AB6A-4F5E-AB3D-7677F939A528}" srcOrd="1" destOrd="0" presId="urn:microsoft.com/office/officeart/2005/8/layout/orgChart1"/>
    <dgm:cxn modelId="{011CCE55-0A17-41CE-BB89-F15F961BFF93}" type="presParOf" srcId="{C095FCC7-AB6A-4F5E-AB3D-7677F939A528}" destId="{DCC8FFED-D700-4817-B099-1EE7B516667D}" srcOrd="0" destOrd="0" presId="urn:microsoft.com/office/officeart/2005/8/layout/orgChart1"/>
    <dgm:cxn modelId="{4F34A597-1D2B-41D8-97A2-CCA4D9735189}" type="presParOf" srcId="{C095FCC7-AB6A-4F5E-AB3D-7677F939A528}" destId="{489B329A-7E74-49ED-AE6B-47AE2F7E64F4}" srcOrd="1" destOrd="0" presId="urn:microsoft.com/office/officeart/2005/8/layout/orgChart1"/>
    <dgm:cxn modelId="{2305D49D-EDCB-4790-B004-59E9BD7A5013}" type="presParOf" srcId="{489B329A-7E74-49ED-AE6B-47AE2F7E64F4}" destId="{50D5D8C4-DC07-40CE-BF00-824358F65136}" srcOrd="0" destOrd="0" presId="urn:microsoft.com/office/officeart/2005/8/layout/orgChart1"/>
    <dgm:cxn modelId="{A4FC129D-C4C6-4DB2-91D8-711DFA9ACA8A}" type="presParOf" srcId="{50D5D8C4-DC07-40CE-BF00-824358F65136}" destId="{3604F1E1-424E-4E53-AB78-7F471C36F956}" srcOrd="0" destOrd="0" presId="urn:microsoft.com/office/officeart/2005/8/layout/orgChart1"/>
    <dgm:cxn modelId="{9575707A-4E85-4BB8-B2E1-187C5BFD30D4}" type="presParOf" srcId="{50D5D8C4-DC07-40CE-BF00-824358F65136}" destId="{6D044C07-729C-4DCC-BB25-36C62EA7D561}" srcOrd="1" destOrd="0" presId="urn:microsoft.com/office/officeart/2005/8/layout/orgChart1"/>
    <dgm:cxn modelId="{70447975-322B-4C5B-A576-6ED4B3CDC313}" type="presParOf" srcId="{489B329A-7E74-49ED-AE6B-47AE2F7E64F4}" destId="{3E78C652-F647-4081-BC36-CE48C6759151}" srcOrd="1" destOrd="0" presId="urn:microsoft.com/office/officeart/2005/8/layout/orgChart1"/>
    <dgm:cxn modelId="{64CE3CAC-8282-4530-A9B9-255B93A5F529}" type="presParOf" srcId="{489B329A-7E74-49ED-AE6B-47AE2F7E64F4}" destId="{D080C9A8-6311-4322-952A-619B5E74D463}" srcOrd="2" destOrd="0" presId="urn:microsoft.com/office/officeart/2005/8/layout/orgChart1"/>
    <dgm:cxn modelId="{6A84417C-0D37-4904-A785-A675A36B4D10}" type="presParOf" srcId="{899B58E4-AEA8-4A69-AFE0-CDE7E55EAFD4}" destId="{E1BEADFF-96CD-4C8C-8EBB-7A8F1AAB1F4A}" srcOrd="2" destOrd="0" presId="urn:microsoft.com/office/officeart/2005/8/layout/orgChart1"/>
    <dgm:cxn modelId="{CA11269D-670B-4729-B55E-786D98B18180}" type="presParOf" srcId="{F56AADBF-1156-4075-A507-C2BDDA553D85}" destId="{DE6D9A49-F373-4F76-8E6A-AE6492DAE13E}" srcOrd="4" destOrd="0" presId="urn:microsoft.com/office/officeart/2005/8/layout/orgChart1"/>
    <dgm:cxn modelId="{27E7A21F-7265-4E9A-B9F1-55591A285009}" type="presParOf" srcId="{F56AADBF-1156-4075-A507-C2BDDA553D85}" destId="{65BD5461-9FF5-4D05-992C-63DE55B3A25A}" srcOrd="5" destOrd="0" presId="urn:microsoft.com/office/officeart/2005/8/layout/orgChart1"/>
    <dgm:cxn modelId="{8D46EFD3-6F8E-4241-8841-53BDE270FE75}" type="presParOf" srcId="{65BD5461-9FF5-4D05-992C-63DE55B3A25A}" destId="{DBB94827-DB29-444D-966C-7F286FCFC53F}" srcOrd="0" destOrd="0" presId="urn:microsoft.com/office/officeart/2005/8/layout/orgChart1"/>
    <dgm:cxn modelId="{F67711B5-A483-4DC2-B5A9-AA63BD3EE3D4}" type="presParOf" srcId="{DBB94827-DB29-444D-966C-7F286FCFC53F}" destId="{ABA78748-9B6D-41FA-8918-C78BE597331E}" srcOrd="0" destOrd="0" presId="urn:microsoft.com/office/officeart/2005/8/layout/orgChart1"/>
    <dgm:cxn modelId="{D911A170-9FFA-4D22-9698-C6DA2EFC8D42}" type="presParOf" srcId="{DBB94827-DB29-444D-966C-7F286FCFC53F}" destId="{F7FCE4B2-ACB0-403A-808B-76496DA84932}" srcOrd="1" destOrd="0" presId="urn:microsoft.com/office/officeart/2005/8/layout/orgChart1"/>
    <dgm:cxn modelId="{BEC7163E-3626-4735-9145-8E2C49B79C94}" type="presParOf" srcId="{65BD5461-9FF5-4D05-992C-63DE55B3A25A}" destId="{4EB7C52B-6D67-4FC6-9090-2D3BF0B1F229}" srcOrd="1" destOrd="0" presId="urn:microsoft.com/office/officeart/2005/8/layout/orgChart1"/>
    <dgm:cxn modelId="{E560E0B0-FEA4-4270-9314-527B6D1FB406}" type="presParOf" srcId="{4EB7C52B-6D67-4FC6-9090-2D3BF0B1F229}" destId="{FE7EE76D-A0EA-4997-94FE-DE9E33D261AB}" srcOrd="0" destOrd="0" presId="urn:microsoft.com/office/officeart/2005/8/layout/orgChart1"/>
    <dgm:cxn modelId="{FECB7343-967F-4005-9F1C-8F9208FF855D}" type="presParOf" srcId="{4EB7C52B-6D67-4FC6-9090-2D3BF0B1F229}" destId="{BA9D4140-45CB-443A-9DEC-4E0DAC643107}" srcOrd="1" destOrd="0" presId="urn:microsoft.com/office/officeart/2005/8/layout/orgChart1"/>
    <dgm:cxn modelId="{9CC6D066-1F86-4636-BE3C-97464573F223}" type="presParOf" srcId="{BA9D4140-45CB-443A-9DEC-4E0DAC643107}" destId="{A44CE1C3-4F4A-4DFD-9035-78F5C1368951}" srcOrd="0" destOrd="0" presId="urn:microsoft.com/office/officeart/2005/8/layout/orgChart1"/>
    <dgm:cxn modelId="{CD9871A7-0F41-436B-AF9B-C255C16F64FF}" type="presParOf" srcId="{A44CE1C3-4F4A-4DFD-9035-78F5C1368951}" destId="{F5A32E9C-5395-4BDC-93DA-ABEE68ECEB2A}" srcOrd="0" destOrd="0" presId="urn:microsoft.com/office/officeart/2005/8/layout/orgChart1"/>
    <dgm:cxn modelId="{D25BA2C8-D161-4F8A-8F3F-484B774ABE56}" type="presParOf" srcId="{A44CE1C3-4F4A-4DFD-9035-78F5C1368951}" destId="{DAD8C8E9-B863-4168-A8E8-8F8C042330B3}" srcOrd="1" destOrd="0" presId="urn:microsoft.com/office/officeart/2005/8/layout/orgChart1"/>
    <dgm:cxn modelId="{02A4E310-EBDA-457A-8463-C22100BB78A4}" type="presParOf" srcId="{BA9D4140-45CB-443A-9DEC-4E0DAC643107}" destId="{0B0887E0-A7F0-49B0-ACF8-0D3CD8FE3422}" srcOrd="1" destOrd="0" presId="urn:microsoft.com/office/officeart/2005/8/layout/orgChart1"/>
    <dgm:cxn modelId="{679EFFAF-3668-4A93-9114-7362DD958817}" type="presParOf" srcId="{BA9D4140-45CB-443A-9DEC-4E0DAC643107}" destId="{EEFAF9DE-89BD-40EA-AAF8-36501935D967}" srcOrd="2" destOrd="0" presId="urn:microsoft.com/office/officeart/2005/8/layout/orgChart1"/>
    <dgm:cxn modelId="{931D26AD-E19F-4395-B8DD-2BF264543D6C}" type="presParOf" srcId="{65BD5461-9FF5-4D05-992C-63DE55B3A25A}" destId="{E6FE26D4-C4B4-43DF-9E15-AF87AC2F3FD1}" srcOrd="2" destOrd="0" presId="urn:microsoft.com/office/officeart/2005/8/layout/orgChart1"/>
    <dgm:cxn modelId="{019F8547-D418-426F-A23E-C165F11FC043}" type="presParOf" srcId="{F56AADBF-1156-4075-A507-C2BDDA553D85}" destId="{78E0BF6B-3858-4EFE-83A0-7D4A2EBD4E7C}" srcOrd="6" destOrd="0" presId="urn:microsoft.com/office/officeart/2005/8/layout/orgChart1"/>
    <dgm:cxn modelId="{2763F99D-B6DA-4F1B-B352-C4A290C5A895}" type="presParOf" srcId="{F56AADBF-1156-4075-A507-C2BDDA553D85}" destId="{ACFF0815-9A7E-43DB-8D0A-E698543B9366}" srcOrd="7" destOrd="0" presId="urn:microsoft.com/office/officeart/2005/8/layout/orgChart1"/>
    <dgm:cxn modelId="{88CFE476-7B29-4E1B-83EA-F32DD3D2656E}" type="presParOf" srcId="{ACFF0815-9A7E-43DB-8D0A-E698543B9366}" destId="{520FDD10-3B1D-44FE-91E7-CFE20CA18A02}" srcOrd="0" destOrd="0" presId="urn:microsoft.com/office/officeart/2005/8/layout/orgChart1"/>
    <dgm:cxn modelId="{446E94E4-FA58-42BE-B014-CAC8ED1A2A09}" type="presParOf" srcId="{520FDD10-3B1D-44FE-91E7-CFE20CA18A02}" destId="{5D2E5C16-3BFA-4DD0-B5BF-FEBE3BF96F1E}" srcOrd="0" destOrd="0" presId="urn:microsoft.com/office/officeart/2005/8/layout/orgChart1"/>
    <dgm:cxn modelId="{A68577F5-D006-4D8A-B751-C2E5FB8D82B4}" type="presParOf" srcId="{520FDD10-3B1D-44FE-91E7-CFE20CA18A02}" destId="{91E4D137-EE8D-4E45-A31F-515EC47B6D1C}" srcOrd="1" destOrd="0" presId="urn:microsoft.com/office/officeart/2005/8/layout/orgChart1"/>
    <dgm:cxn modelId="{306BD7C8-9000-4710-9A93-7458876A5F1C}" type="presParOf" srcId="{ACFF0815-9A7E-43DB-8D0A-E698543B9366}" destId="{9B59C90D-9A67-40C7-8D76-17A10B28DECD}" srcOrd="1" destOrd="0" presId="urn:microsoft.com/office/officeart/2005/8/layout/orgChart1"/>
    <dgm:cxn modelId="{7887B9D4-82AA-4144-86A0-C5D539DF1EE8}" type="presParOf" srcId="{9B59C90D-9A67-40C7-8D76-17A10B28DECD}" destId="{AAC0B9FD-F248-4B73-8B12-F2DA24B5DAF4}" srcOrd="0" destOrd="0" presId="urn:microsoft.com/office/officeart/2005/8/layout/orgChart1"/>
    <dgm:cxn modelId="{B9E8CB71-1FE4-4240-A1AA-9B1F11F1A3CC}" type="presParOf" srcId="{9B59C90D-9A67-40C7-8D76-17A10B28DECD}" destId="{64207ECF-AA74-4D34-8560-665D8A2E1ADD}" srcOrd="1" destOrd="0" presId="urn:microsoft.com/office/officeart/2005/8/layout/orgChart1"/>
    <dgm:cxn modelId="{87FD804C-9243-4D5C-8A1E-5BB0344F4D05}" type="presParOf" srcId="{64207ECF-AA74-4D34-8560-665D8A2E1ADD}" destId="{702A7B8B-78E2-41CB-9385-9BB2FF0001DB}" srcOrd="0" destOrd="0" presId="urn:microsoft.com/office/officeart/2005/8/layout/orgChart1"/>
    <dgm:cxn modelId="{89A39EB1-720F-44DD-A9A8-925D89181A74}" type="presParOf" srcId="{702A7B8B-78E2-41CB-9385-9BB2FF0001DB}" destId="{AD959F51-28EB-4224-8F23-90499F339F5F}" srcOrd="0" destOrd="0" presId="urn:microsoft.com/office/officeart/2005/8/layout/orgChart1"/>
    <dgm:cxn modelId="{7E854275-2669-49B1-A3F2-8AB877D0A61C}" type="presParOf" srcId="{702A7B8B-78E2-41CB-9385-9BB2FF0001DB}" destId="{D83ABB1B-C6C9-4FC7-BF7C-932A9DDE8757}" srcOrd="1" destOrd="0" presId="urn:microsoft.com/office/officeart/2005/8/layout/orgChart1"/>
    <dgm:cxn modelId="{BDF946F1-6E43-4B63-9490-CA287BEBE310}" type="presParOf" srcId="{64207ECF-AA74-4D34-8560-665D8A2E1ADD}" destId="{99199CBE-3183-48C6-B3E1-99D6807D58B3}" srcOrd="1" destOrd="0" presId="urn:microsoft.com/office/officeart/2005/8/layout/orgChart1"/>
    <dgm:cxn modelId="{C54298B8-2B54-4D8E-9BE7-8979B8D0AD69}" type="presParOf" srcId="{64207ECF-AA74-4D34-8560-665D8A2E1ADD}" destId="{0C3C1FB7-75A0-4693-B579-4DF01B7CCFE7}" srcOrd="2" destOrd="0" presId="urn:microsoft.com/office/officeart/2005/8/layout/orgChart1"/>
    <dgm:cxn modelId="{A4E3ABF6-1D37-43D5-888C-B4146E65031A}" type="presParOf" srcId="{ACFF0815-9A7E-43DB-8D0A-E698543B9366}" destId="{D11F1845-B1CE-41A3-995B-8FE814B425D5}" srcOrd="2" destOrd="0" presId="urn:microsoft.com/office/officeart/2005/8/layout/orgChart1"/>
    <dgm:cxn modelId="{4F954405-DCB0-4227-89EF-D6DCA1670AA7}" type="presParOf" srcId="{21CD7696-1F3B-46D1-BDE5-4A39C2A2C39B}" destId="{D6ACFF4D-65FD-41CB-8863-1D9990096BAF}"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B7E53C1-9B81-4CDE-BA43-B65819327967}" type="doc">
      <dgm:prSet loTypeId="urn:microsoft.com/office/officeart/2008/layout/BendingPictureCaptionList" loCatId="picture" qsTypeId="urn:microsoft.com/office/officeart/2005/8/quickstyle/simple1" qsCatId="simple" csTypeId="urn:microsoft.com/office/officeart/2005/8/colors/colorful2" csCatId="colorful" phldr="1"/>
      <dgm:spPr/>
      <dgm:t>
        <a:bodyPr/>
        <a:lstStyle/>
        <a:p>
          <a:endParaRPr lang="en-GB"/>
        </a:p>
      </dgm:t>
    </dgm:pt>
    <dgm:pt modelId="{059C4C78-80C6-434B-8A00-32A8677B3E1E}">
      <dgm:prSet phldrT="[Text]"/>
      <dgm:spPr/>
      <dgm:t>
        <a:bodyPr/>
        <a:lstStyle/>
        <a:p>
          <a:r>
            <a:rPr lang="en-US" dirty="0" smtClean="0"/>
            <a:t>Race or ethnicity</a:t>
          </a:r>
          <a:endParaRPr lang="en-GB" dirty="0"/>
        </a:p>
      </dgm:t>
    </dgm:pt>
    <dgm:pt modelId="{DF72CF92-9628-42EE-806D-6C21E016F4B9}" type="parTrans" cxnId="{B623050B-E989-46CD-9E9E-27E72BE7BFA2}">
      <dgm:prSet/>
      <dgm:spPr/>
      <dgm:t>
        <a:bodyPr/>
        <a:lstStyle/>
        <a:p>
          <a:endParaRPr lang="en-GB"/>
        </a:p>
      </dgm:t>
    </dgm:pt>
    <dgm:pt modelId="{7C29DD6F-9B62-4433-9894-ED2BA3C60DF5}" type="sibTrans" cxnId="{B623050B-E989-46CD-9E9E-27E72BE7BFA2}">
      <dgm:prSet/>
      <dgm:spPr/>
      <dgm:t>
        <a:bodyPr/>
        <a:lstStyle/>
        <a:p>
          <a:endParaRPr lang="en-GB"/>
        </a:p>
      </dgm:t>
    </dgm:pt>
    <dgm:pt modelId="{30250FDD-CCCD-4590-9C8C-31605E4CCDA2}">
      <dgm:prSet phldrT="[Text]"/>
      <dgm:spPr/>
      <dgm:t>
        <a:bodyPr/>
        <a:lstStyle/>
        <a:p>
          <a:r>
            <a:rPr lang="en-US" dirty="0" smtClean="0"/>
            <a:t>Political opinions</a:t>
          </a:r>
          <a:endParaRPr lang="en-GB" dirty="0"/>
        </a:p>
      </dgm:t>
    </dgm:pt>
    <dgm:pt modelId="{CB1575E5-A5F1-4A17-AB8D-9196BF58D4EF}" type="parTrans" cxnId="{41B69C32-8BBD-478A-815C-673F643F1162}">
      <dgm:prSet/>
      <dgm:spPr/>
      <dgm:t>
        <a:bodyPr/>
        <a:lstStyle/>
        <a:p>
          <a:endParaRPr lang="en-GB"/>
        </a:p>
      </dgm:t>
    </dgm:pt>
    <dgm:pt modelId="{3EE9EB2F-0AD9-4594-BC41-F445977E12AF}" type="sibTrans" cxnId="{41B69C32-8BBD-478A-815C-673F643F1162}">
      <dgm:prSet/>
      <dgm:spPr/>
      <dgm:t>
        <a:bodyPr/>
        <a:lstStyle/>
        <a:p>
          <a:endParaRPr lang="en-GB"/>
        </a:p>
      </dgm:t>
    </dgm:pt>
    <dgm:pt modelId="{9527B2FD-B92D-4099-A8F1-81828B577F3B}">
      <dgm:prSet phldrT="[Text]"/>
      <dgm:spPr/>
      <dgm:t>
        <a:bodyPr/>
        <a:lstStyle/>
        <a:p>
          <a:r>
            <a:rPr lang="en-US" dirty="0" smtClean="0"/>
            <a:t>Religious or philosophical beliefs</a:t>
          </a:r>
          <a:endParaRPr lang="en-GB" dirty="0"/>
        </a:p>
      </dgm:t>
    </dgm:pt>
    <dgm:pt modelId="{73F3223A-C8CD-48DE-B13D-D46278597844}" type="parTrans" cxnId="{D7D65383-3909-40E8-9F52-049699ABCAEA}">
      <dgm:prSet/>
      <dgm:spPr/>
      <dgm:t>
        <a:bodyPr/>
        <a:lstStyle/>
        <a:p>
          <a:endParaRPr lang="en-GB"/>
        </a:p>
      </dgm:t>
    </dgm:pt>
    <dgm:pt modelId="{F9CAFA52-AAFE-4C0B-A6A2-8F9BAC6EDEF1}" type="sibTrans" cxnId="{D7D65383-3909-40E8-9F52-049699ABCAEA}">
      <dgm:prSet/>
      <dgm:spPr/>
      <dgm:t>
        <a:bodyPr/>
        <a:lstStyle/>
        <a:p>
          <a:endParaRPr lang="en-GB"/>
        </a:p>
      </dgm:t>
    </dgm:pt>
    <dgm:pt modelId="{B913A9E4-1F9C-4EC3-B606-90B262E7B4FB}">
      <dgm:prSet/>
      <dgm:spPr/>
      <dgm:t>
        <a:bodyPr/>
        <a:lstStyle/>
        <a:p>
          <a:r>
            <a:rPr lang="en-US" dirty="0" smtClean="0"/>
            <a:t>Trade union membership</a:t>
          </a:r>
          <a:endParaRPr lang="en-GB" dirty="0"/>
        </a:p>
      </dgm:t>
    </dgm:pt>
    <dgm:pt modelId="{FB3A31BE-4C73-4ED9-8901-82C5A95BBDC8}" type="parTrans" cxnId="{67D7C787-CA2D-44FA-8FEA-996C2DDA749F}">
      <dgm:prSet/>
      <dgm:spPr/>
      <dgm:t>
        <a:bodyPr/>
        <a:lstStyle/>
        <a:p>
          <a:endParaRPr lang="en-GB"/>
        </a:p>
      </dgm:t>
    </dgm:pt>
    <dgm:pt modelId="{A0266299-1341-4F23-A391-5B09ECF0D016}" type="sibTrans" cxnId="{67D7C787-CA2D-44FA-8FEA-996C2DDA749F}">
      <dgm:prSet/>
      <dgm:spPr/>
      <dgm:t>
        <a:bodyPr/>
        <a:lstStyle/>
        <a:p>
          <a:endParaRPr lang="en-GB"/>
        </a:p>
      </dgm:t>
    </dgm:pt>
    <dgm:pt modelId="{0FB9A0CE-2C11-4188-B0E5-4C4426CFFB91}">
      <dgm:prSet/>
      <dgm:spPr/>
      <dgm:t>
        <a:bodyPr/>
        <a:lstStyle/>
        <a:p>
          <a:r>
            <a:rPr lang="en-US" dirty="0" smtClean="0"/>
            <a:t>Physical or mental health</a:t>
          </a:r>
          <a:endParaRPr lang="en-GB" dirty="0"/>
        </a:p>
      </dgm:t>
    </dgm:pt>
    <dgm:pt modelId="{16DBA04B-1A72-4E5C-AF1B-1E40C86FA41E}" type="parTrans" cxnId="{7BC066FD-69B4-4460-BAF6-BF01F0A7588D}">
      <dgm:prSet/>
      <dgm:spPr/>
      <dgm:t>
        <a:bodyPr/>
        <a:lstStyle/>
        <a:p>
          <a:endParaRPr lang="en-GB"/>
        </a:p>
      </dgm:t>
    </dgm:pt>
    <dgm:pt modelId="{DA861891-CC0D-4B63-9693-8EF5AF880ABD}" type="sibTrans" cxnId="{7BC066FD-69B4-4460-BAF6-BF01F0A7588D}">
      <dgm:prSet/>
      <dgm:spPr/>
      <dgm:t>
        <a:bodyPr/>
        <a:lstStyle/>
        <a:p>
          <a:endParaRPr lang="en-GB"/>
        </a:p>
      </dgm:t>
    </dgm:pt>
    <dgm:pt modelId="{9D760419-080A-4FE6-98B1-C4AEAB8D80FD}">
      <dgm:prSet/>
      <dgm:spPr/>
      <dgm:t>
        <a:bodyPr/>
        <a:lstStyle/>
        <a:p>
          <a:r>
            <a:rPr lang="en-US" dirty="0" smtClean="0"/>
            <a:t>Sexual life or orientation</a:t>
          </a:r>
          <a:endParaRPr lang="en-GB" dirty="0"/>
        </a:p>
      </dgm:t>
    </dgm:pt>
    <dgm:pt modelId="{69BD89A8-1E0C-4A1A-847E-76EF40687EC0}" type="parTrans" cxnId="{98599D99-F551-45C1-8CE8-C5D42D9BE4C3}">
      <dgm:prSet/>
      <dgm:spPr/>
      <dgm:t>
        <a:bodyPr/>
        <a:lstStyle/>
        <a:p>
          <a:endParaRPr lang="en-GB"/>
        </a:p>
      </dgm:t>
    </dgm:pt>
    <dgm:pt modelId="{5AD91C79-66CB-471C-A444-71DA9BE738C1}" type="sibTrans" cxnId="{98599D99-F551-45C1-8CE8-C5D42D9BE4C3}">
      <dgm:prSet/>
      <dgm:spPr/>
      <dgm:t>
        <a:bodyPr/>
        <a:lstStyle/>
        <a:p>
          <a:endParaRPr lang="en-GB"/>
        </a:p>
      </dgm:t>
    </dgm:pt>
    <dgm:pt modelId="{F39EC65D-B2FB-42BC-A7AB-5A1CDBDD5E68}">
      <dgm:prSet/>
      <dgm:spPr/>
      <dgm:t>
        <a:bodyPr/>
        <a:lstStyle/>
        <a:p>
          <a:r>
            <a:rPr lang="en-US" dirty="0" smtClean="0"/>
            <a:t>Genetic or biometric</a:t>
          </a:r>
          <a:endParaRPr lang="en-GB" dirty="0"/>
        </a:p>
      </dgm:t>
    </dgm:pt>
    <dgm:pt modelId="{4F775B98-E129-457D-9407-235039237BCE}" type="parTrans" cxnId="{46BAF115-BD88-4593-907C-8C474FE0AAE3}">
      <dgm:prSet/>
      <dgm:spPr/>
      <dgm:t>
        <a:bodyPr/>
        <a:lstStyle/>
        <a:p>
          <a:endParaRPr lang="en-GB"/>
        </a:p>
      </dgm:t>
    </dgm:pt>
    <dgm:pt modelId="{25190B1B-4640-4283-B321-7D8536B727FD}" type="sibTrans" cxnId="{46BAF115-BD88-4593-907C-8C474FE0AAE3}">
      <dgm:prSet/>
      <dgm:spPr/>
      <dgm:t>
        <a:bodyPr/>
        <a:lstStyle/>
        <a:p>
          <a:endParaRPr lang="en-GB"/>
        </a:p>
      </dgm:t>
    </dgm:pt>
    <dgm:pt modelId="{942978FD-9BD8-4880-85A9-BF2911BEAF69}" type="pres">
      <dgm:prSet presAssocID="{BB7E53C1-9B81-4CDE-BA43-B65819327967}" presName="Name0" presStyleCnt="0">
        <dgm:presLayoutVars>
          <dgm:dir/>
          <dgm:resizeHandles val="exact"/>
        </dgm:presLayoutVars>
      </dgm:prSet>
      <dgm:spPr/>
      <dgm:t>
        <a:bodyPr/>
        <a:lstStyle/>
        <a:p>
          <a:endParaRPr lang="en-GB"/>
        </a:p>
      </dgm:t>
    </dgm:pt>
    <dgm:pt modelId="{67D9EE9F-008E-4E9F-9D09-21ACF4311829}" type="pres">
      <dgm:prSet presAssocID="{059C4C78-80C6-434B-8A00-32A8677B3E1E}" presName="composite" presStyleCnt="0"/>
      <dgm:spPr/>
    </dgm:pt>
    <dgm:pt modelId="{5D6C765B-5FBD-46FC-891F-74C820F17CE2}" type="pres">
      <dgm:prSet presAssocID="{059C4C78-80C6-434B-8A00-32A8677B3E1E}" presName="rect1" presStyleLbl="bgImgPlace1" presStyleIdx="0" presStyleCnt="7"/>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dgm:spPr>
      <dgm:t>
        <a:bodyPr/>
        <a:lstStyle/>
        <a:p>
          <a:endParaRPr lang="en-GB"/>
        </a:p>
      </dgm:t>
    </dgm:pt>
    <dgm:pt modelId="{B85D4423-8664-4B74-9F17-E78A918EF816}" type="pres">
      <dgm:prSet presAssocID="{059C4C78-80C6-434B-8A00-32A8677B3E1E}" presName="wedgeRectCallout1" presStyleLbl="node1" presStyleIdx="0" presStyleCnt="7">
        <dgm:presLayoutVars>
          <dgm:bulletEnabled val="1"/>
        </dgm:presLayoutVars>
      </dgm:prSet>
      <dgm:spPr/>
      <dgm:t>
        <a:bodyPr/>
        <a:lstStyle/>
        <a:p>
          <a:endParaRPr lang="en-GB"/>
        </a:p>
      </dgm:t>
    </dgm:pt>
    <dgm:pt modelId="{FC5D3BA7-BEB4-46F1-ACE1-18C0853B02A4}" type="pres">
      <dgm:prSet presAssocID="{7C29DD6F-9B62-4433-9894-ED2BA3C60DF5}" presName="sibTrans" presStyleCnt="0"/>
      <dgm:spPr/>
    </dgm:pt>
    <dgm:pt modelId="{79D3E628-D001-48F2-AF43-43946676C3EB}" type="pres">
      <dgm:prSet presAssocID="{30250FDD-CCCD-4590-9C8C-31605E4CCDA2}" presName="composite" presStyleCnt="0"/>
      <dgm:spPr/>
    </dgm:pt>
    <dgm:pt modelId="{6A4F8622-F37D-424F-9050-0B124AEE1A97}" type="pres">
      <dgm:prSet presAssocID="{30250FDD-CCCD-4590-9C8C-31605E4CCDA2}" presName="rect1" presStyleLbl="bgImgPlace1" presStyleIdx="1" presStyleCnt="7"/>
      <dgm:spPr>
        <a:blipFill>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dgm:spPr>
      <dgm:t>
        <a:bodyPr/>
        <a:lstStyle/>
        <a:p>
          <a:endParaRPr lang="en-GB"/>
        </a:p>
      </dgm:t>
    </dgm:pt>
    <dgm:pt modelId="{654C89BE-0C66-4688-95E2-930E968BEE92}" type="pres">
      <dgm:prSet presAssocID="{30250FDD-CCCD-4590-9C8C-31605E4CCDA2}" presName="wedgeRectCallout1" presStyleLbl="node1" presStyleIdx="1" presStyleCnt="7">
        <dgm:presLayoutVars>
          <dgm:bulletEnabled val="1"/>
        </dgm:presLayoutVars>
      </dgm:prSet>
      <dgm:spPr/>
      <dgm:t>
        <a:bodyPr/>
        <a:lstStyle/>
        <a:p>
          <a:endParaRPr lang="en-GB"/>
        </a:p>
      </dgm:t>
    </dgm:pt>
    <dgm:pt modelId="{E07B9B67-A5E4-41CE-886F-0F122B300647}" type="pres">
      <dgm:prSet presAssocID="{3EE9EB2F-0AD9-4594-BC41-F445977E12AF}" presName="sibTrans" presStyleCnt="0"/>
      <dgm:spPr/>
    </dgm:pt>
    <dgm:pt modelId="{89DFDDA5-D38A-48AF-A026-AC748E1D9FBB}" type="pres">
      <dgm:prSet presAssocID="{9527B2FD-B92D-4099-A8F1-81828B577F3B}" presName="composite" presStyleCnt="0"/>
      <dgm:spPr/>
    </dgm:pt>
    <dgm:pt modelId="{3ED9F091-A39E-4FE7-9F30-E56BF38D4B96}" type="pres">
      <dgm:prSet presAssocID="{9527B2FD-B92D-4099-A8F1-81828B577F3B}" presName="rect1" presStyleLbl="bgImgPlace1" presStyleIdx="2" presStyleCnt="7"/>
      <dgm:spPr>
        <a:blipFill dpi="0" rotWithShape="1">
          <a:blip xmlns:r="http://schemas.openxmlformats.org/officeDocument/2006/relationships" r:embed="rId3" cstate="print">
            <a:extLst>
              <a:ext uri="{28A0092B-C50C-407E-A947-70E740481C1C}">
                <a14:useLocalDpi xmlns:a14="http://schemas.microsoft.com/office/drawing/2010/main" val="0"/>
              </a:ext>
            </a:extLst>
          </a:blip>
          <a:srcRect/>
          <a:stretch>
            <a:fillRect l="819"/>
          </a:stretch>
        </a:blipFill>
      </dgm:spPr>
      <dgm:t>
        <a:bodyPr/>
        <a:lstStyle/>
        <a:p>
          <a:endParaRPr lang="en-GB"/>
        </a:p>
      </dgm:t>
    </dgm:pt>
    <dgm:pt modelId="{20B610A4-3E75-43A3-A542-E536713BC362}" type="pres">
      <dgm:prSet presAssocID="{9527B2FD-B92D-4099-A8F1-81828B577F3B}" presName="wedgeRectCallout1" presStyleLbl="node1" presStyleIdx="2" presStyleCnt="7">
        <dgm:presLayoutVars>
          <dgm:bulletEnabled val="1"/>
        </dgm:presLayoutVars>
      </dgm:prSet>
      <dgm:spPr/>
      <dgm:t>
        <a:bodyPr/>
        <a:lstStyle/>
        <a:p>
          <a:endParaRPr lang="en-GB"/>
        </a:p>
      </dgm:t>
    </dgm:pt>
    <dgm:pt modelId="{3A7A5047-7E7E-49BB-AE78-154C9C4FF017}" type="pres">
      <dgm:prSet presAssocID="{F9CAFA52-AAFE-4C0B-A6A2-8F9BAC6EDEF1}" presName="sibTrans" presStyleCnt="0"/>
      <dgm:spPr/>
    </dgm:pt>
    <dgm:pt modelId="{F47A71B2-E4C1-41CE-80C1-22B97D55CBEE}" type="pres">
      <dgm:prSet presAssocID="{B913A9E4-1F9C-4EC3-B606-90B262E7B4FB}" presName="composite" presStyleCnt="0"/>
      <dgm:spPr/>
    </dgm:pt>
    <dgm:pt modelId="{892EB0E1-4EC7-467B-98B9-C37FFD53D4AC}" type="pres">
      <dgm:prSet presAssocID="{B913A9E4-1F9C-4EC3-B606-90B262E7B4FB}" presName="rect1" presStyleLbl="bgImgPlace1" presStyleIdx="3" presStyleCnt="7"/>
      <dgm:spPr>
        <a:blipFill>
          <a:blip xmlns:r="http://schemas.openxmlformats.org/officeDocument/2006/relationships" r:embed="rId4" cstate="print">
            <a:extLst>
              <a:ext uri="{28A0092B-C50C-407E-A947-70E740481C1C}">
                <a14:useLocalDpi xmlns:a14="http://schemas.microsoft.com/office/drawing/2010/main" val="0"/>
              </a:ext>
            </a:extLst>
          </a:blip>
          <a:srcRect/>
          <a:stretch>
            <a:fillRect/>
          </a:stretch>
        </a:blipFill>
      </dgm:spPr>
      <dgm:t>
        <a:bodyPr/>
        <a:lstStyle/>
        <a:p>
          <a:endParaRPr lang="en-GB"/>
        </a:p>
      </dgm:t>
    </dgm:pt>
    <dgm:pt modelId="{C5275BD8-9DA7-4593-879C-2038D655ACB9}" type="pres">
      <dgm:prSet presAssocID="{B913A9E4-1F9C-4EC3-B606-90B262E7B4FB}" presName="wedgeRectCallout1" presStyleLbl="node1" presStyleIdx="3" presStyleCnt="7">
        <dgm:presLayoutVars>
          <dgm:bulletEnabled val="1"/>
        </dgm:presLayoutVars>
      </dgm:prSet>
      <dgm:spPr/>
      <dgm:t>
        <a:bodyPr/>
        <a:lstStyle/>
        <a:p>
          <a:endParaRPr lang="en-GB"/>
        </a:p>
      </dgm:t>
    </dgm:pt>
    <dgm:pt modelId="{04655F58-E538-477D-8D86-9BA9515AB45A}" type="pres">
      <dgm:prSet presAssocID="{A0266299-1341-4F23-A391-5B09ECF0D016}" presName="sibTrans" presStyleCnt="0"/>
      <dgm:spPr/>
    </dgm:pt>
    <dgm:pt modelId="{013374F5-D45E-4378-89A4-27BE85BC908C}" type="pres">
      <dgm:prSet presAssocID="{0FB9A0CE-2C11-4188-B0E5-4C4426CFFB91}" presName="composite" presStyleCnt="0"/>
      <dgm:spPr/>
    </dgm:pt>
    <dgm:pt modelId="{136B0FD4-F7DF-48D7-8377-0B562A470E20}" type="pres">
      <dgm:prSet presAssocID="{0FB9A0CE-2C11-4188-B0E5-4C4426CFFB91}" presName="rect1" presStyleLbl="bgImgPlace1" presStyleIdx="4" presStyleCnt="7"/>
      <dgm:spPr>
        <a:blipFill>
          <a:blip xmlns:r="http://schemas.openxmlformats.org/officeDocument/2006/relationships" r:embed="rId5" cstate="print">
            <a:extLst>
              <a:ext uri="{28A0092B-C50C-407E-A947-70E740481C1C}">
                <a14:useLocalDpi xmlns:a14="http://schemas.microsoft.com/office/drawing/2010/main" val="0"/>
              </a:ext>
            </a:extLst>
          </a:blip>
          <a:srcRect/>
          <a:stretch>
            <a:fillRect/>
          </a:stretch>
        </a:blipFill>
      </dgm:spPr>
      <dgm:t>
        <a:bodyPr/>
        <a:lstStyle/>
        <a:p>
          <a:endParaRPr lang="en-GB"/>
        </a:p>
      </dgm:t>
    </dgm:pt>
    <dgm:pt modelId="{94945BC6-0D7A-40A5-A7C6-26D95E363ABB}" type="pres">
      <dgm:prSet presAssocID="{0FB9A0CE-2C11-4188-B0E5-4C4426CFFB91}" presName="wedgeRectCallout1" presStyleLbl="node1" presStyleIdx="4" presStyleCnt="7">
        <dgm:presLayoutVars>
          <dgm:bulletEnabled val="1"/>
        </dgm:presLayoutVars>
      </dgm:prSet>
      <dgm:spPr/>
      <dgm:t>
        <a:bodyPr/>
        <a:lstStyle/>
        <a:p>
          <a:endParaRPr lang="en-GB"/>
        </a:p>
      </dgm:t>
    </dgm:pt>
    <dgm:pt modelId="{F86A2CAF-0C81-42F5-AE7C-EC1577043948}" type="pres">
      <dgm:prSet presAssocID="{DA861891-CC0D-4B63-9693-8EF5AF880ABD}" presName="sibTrans" presStyleCnt="0"/>
      <dgm:spPr/>
    </dgm:pt>
    <dgm:pt modelId="{DDE36C25-3493-41F5-A4FF-0E68E65C77B0}" type="pres">
      <dgm:prSet presAssocID="{9D760419-080A-4FE6-98B1-C4AEAB8D80FD}" presName="composite" presStyleCnt="0"/>
      <dgm:spPr/>
    </dgm:pt>
    <dgm:pt modelId="{AF4710BB-012E-4ACB-B3BB-1081812A2158}" type="pres">
      <dgm:prSet presAssocID="{9D760419-080A-4FE6-98B1-C4AEAB8D80FD}" presName="rect1" presStyleLbl="bgImgPlace1" presStyleIdx="5" presStyleCnt="7"/>
      <dgm:spPr>
        <a:blipFill dpi="0" rotWithShape="1">
          <a:blip xmlns:r="http://schemas.openxmlformats.org/officeDocument/2006/relationships" r:embed="rId6" cstate="print">
            <a:extLst>
              <a:ext uri="{28A0092B-C50C-407E-A947-70E740481C1C}">
                <a14:useLocalDpi xmlns:a14="http://schemas.microsoft.com/office/drawing/2010/main" val="0"/>
              </a:ext>
            </a:extLst>
          </a:blip>
          <a:srcRect/>
          <a:stretch>
            <a:fillRect r="622"/>
          </a:stretch>
        </a:blipFill>
      </dgm:spPr>
      <dgm:t>
        <a:bodyPr/>
        <a:lstStyle/>
        <a:p>
          <a:endParaRPr lang="en-GB"/>
        </a:p>
      </dgm:t>
    </dgm:pt>
    <dgm:pt modelId="{EEF5E22A-DEBC-4409-9118-1FA9182C1804}" type="pres">
      <dgm:prSet presAssocID="{9D760419-080A-4FE6-98B1-C4AEAB8D80FD}" presName="wedgeRectCallout1" presStyleLbl="node1" presStyleIdx="5" presStyleCnt="7">
        <dgm:presLayoutVars>
          <dgm:bulletEnabled val="1"/>
        </dgm:presLayoutVars>
      </dgm:prSet>
      <dgm:spPr/>
      <dgm:t>
        <a:bodyPr/>
        <a:lstStyle/>
        <a:p>
          <a:endParaRPr lang="en-GB"/>
        </a:p>
      </dgm:t>
    </dgm:pt>
    <dgm:pt modelId="{360379DE-5A86-4CDC-A8D9-B861A66AB9F7}" type="pres">
      <dgm:prSet presAssocID="{5AD91C79-66CB-471C-A444-71DA9BE738C1}" presName="sibTrans" presStyleCnt="0"/>
      <dgm:spPr/>
    </dgm:pt>
    <dgm:pt modelId="{0DC549F1-7958-4EC7-BF76-70E089781BAF}" type="pres">
      <dgm:prSet presAssocID="{F39EC65D-B2FB-42BC-A7AB-5A1CDBDD5E68}" presName="composite" presStyleCnt="0"/>
      <dgm:spPr/>
    </dgm:pt>
    <dgm:pt modelId="{1CBE2679-5E33-49A7-A8B5-638625D0B7E7}" type="pres">
      <dgm:prSet presAssocID="{F39EC65D-B2FB-42BC-A7AB-5A1CDBDD5E68}" presName="rect1" presStyleLbl="bgImgPlace1" presStyleIdx="6" presStyleCnt="7"/>
      <dgm:spPr>
        <a:blipFill>
          <a:blip xmlns:r="http://schemas.openxmlformats.org/officeDocument/2006/relationships" r:embed="rId7" cstate="print">
            <a:extLst>
              <a:ext uri="{28A0092B-C50C-407E-A947-70E740481C1C}">
                <a14:useLocalDpi xmlns:a14="http://schemas.microsoft.com/office/drawing/2010/main" val="0"/>
              </a:ext>
            </a:extLst>
          </a:blip>
          <a:srcRect/>
          <a:stretch>
            <a:fillRect/>
          </a:stretch>
        </a:blipFill>
      </dgm:spPr>
      <dgm:t>
        <a:bodyPr/>
        <a:lstStyle/>
        <a:p>
          <a:endParaRPr lang="en-GB"/>
        </a:p>
      </dgm:t>
    </dgm:pt>
    <dgm:pt modelId="{F69EFEC5-7C24-42AB-A967-7676E4412651}" type="pres">
      <dgm:prSet presAssocID="{F39EC65D-B2FB-42BC-A7AB-5A1CDBDD5E68}" presName="wedgeRectCallout1" presStyleLbl="node1" presStyleIdx="6" presStyleCnt="7">
        <dgm:presLayoutVars>
          <dgm:bulletEnabled val="1"/>
        </dgm:presLayoutVars>
      </dgm:prSet>
      <dgm:spPr/>
      <dgm:t>
        <a:bodyPr/>
        <a:lstStyle/>
        <a:p>
          <a:endParaRPr lang="en-GB"/>
        </a:p>
      </dgm:t>
    </dgm:pt>
  </dgm:ptLst>
  <dgm:cxnLst>
    <dgm:cxn modelId="{22BD5B13-A039-469A-BA88-128300B76D81}" type="presOf" srcId="{059C4C78-80C6-434B-8A00-32A8677B3E1E}" destId="{B85D4423-8664-4B74-9F17-E78A918EF816}" srcOrd="0" destOrd="0" presId="urn:microsoft.com/office/officeart/2008/layout/BendingPictureCaptionList"/>
    <dgm:cxn modelId="{98599D99-F551-45C1-8CE8-C5D42D9BE4C3}" srcId="{BB7E53C1-9B81-4CDE-BA43-B65819327967}" destId="{9D760419-080A-4FE6-98B1-C4AEAB8D80FD}" srcOrd="5" destOrd="0" parTransId="{69BD89A8-1E0C-4A1A-847E-76EF40687EC0}" sibTransId="{5AD91C79-66CB-471C-A444-71DA9BE738C1}"/>
    <dgm:cxn modelId="{745365C8-67FA-41B8-9AA4-D2504B48C126}" type="presOf" srcId="{F39EC65D-B2FB-42BC-A7AB-5A1CDBDD5E68}" destId="{F69EFEC5-7C24-42AB-A967-7676E4412651}" srcOrd="0" destOrd="0" presId="urn:microsoft.com/office/officeart/2008/layout/BendingPictureCaptionList"/>
    <dgm:cxn modelId="{46BAF115-BD88-4593-907C-8C474FE0AAE3}" srcId="{BB7E53C1-9B81-4CDE-BA43-B65819327967}" destId="{F39EC65D-B2FB-42BC-A7AB-5A1CDBDD5E68}" srcOrd="6" destOrd="0" parTransId="{4F775B98-E129-457D-9407-235039237BCE}" sibTransId="{25190B1B-4640-4283-B321-7D8536B727FD}"/>
    <dgm:cxn modelId="{C07659FF-1EB2-4897-937E-D56B54688872}" type="presOf" srcId="{B913A9E4-1F9C-4EC3-B606-90B262E7B4FB}" destId="{C5275BD8-9DA7-4593-879C-2038D655ACB9}" srcOrd="0" destOrd="0" presId="urn:microsoft.com/office/officeart/2008/layout/BendingPictureCaptionList"/>
    <dgm:cxn modelId="{B623050B-E989-46CD-9E9E-27E72BE7BFA2}" srcId="{BB7E53C1-9B81-4CDE-BA43-B65819327967}" destId="{059C4C78-80C6-434B-8A00-32A8677B3E1E}" srcOrd="0" destOrd="0" parTransId="{DF72CF92-9628-42EE-806D-6C21E016F4B9}" sibTransId="{7C29DD6F-9B62-4433-9894-ED2BA3C60DF5}"/>
    <dgm:cxn modelId="{189A1E92-107C-41A4-AC0B-E66C1DBCB65C}" type="presOf" srcId="{30250FDD-CCCD-4590-9C8C-31605E4CCDA2}" destId="{654C89BE-0C66-4688-95E2-930E968BEE92}" srcOrd="0" destOrd="0" presId="urn:microsoft.com/office/officeart/2008/layout/BendingPictureCaptionList"/>
    <dgm:cxn modelId="{CC5536FA-C359-4369-888B-C0D4033F2A65}" type="presOf" srcId="{9527B2FD-B92D-4099-A8F1-81828B577F3B}" destId="{20B610A4-3E75-43A3-A542-E536713BC362}" srcOrd="0" destOrd="0" presId="urn:microsoft.com/office/officeart/2008/layout/BendingPictureCaptionList"/>
    <dgm:cxn modelId="{98561BEE-B5E7-41DA-929A-2681D00A0821}" type="presOf" srcId="{0FB9A0CE-2C11-4188-B0E5-4C4426CFFB91}" destId="{94945BC6-0D7A-40A5-A7C6-26D95E363ABB}" srcOrd="0" destOrd="0" presId="urn:microsoft.com/office/officeart/2008/layout/BendingPictureCaptionList"/>
    <dgm:cxn modelId="{67D7C787-CA2D-44FA-8FEA-996C2DDA749F}" srcId="{BB7E53C1-9B81-4CDE-BA43-B65819327967}" destId="{B913A9E4-1F9C-4EC3-B606-90B262E7B4FB}" srcOrd="3" destOrd="0" parTransId="{FB3A31BE-4C73-4ED9-8901-82C5A95BBDC8}" sibTransId="{A0266299-1341-4F23-A391-5B09ECF0D016}"/>
    <dgm:cxn modelId="{D7D65383-3909-40E8-9F52-049699ABCAEA}" srcId="{BB7E53C1-9B81-4CDE-BA43-B65819327967}" destId="{9527B2FD-B92D-4099-A8F1-81828B577F3B}" srcOrd="2" destOrd="0" parTransId="{73F3223A-C8CD-48DE-B13D-D46278597844}" sibTransId="{F9CAFA52-AAFE-4C0B-A6A2-8F9BAC6EDEF1}"/>
    <dgm:cxn modelId="{BB88A25A-939C-4492-9120-7AD6276F5B91}" type="presOf" srcId="{BB7E53C1-9B81-4CDE-BA43-B65819327967}" destId="{942978FD-9BD8-4880-85A9-BF2911BEAF69}" srcOrd="0" destOrd="0" presId="urn:microsoft.com/office/officeart/2008/layout/BendingPictureCaptionList"/>
    <dgm:cxn modelId="{7BC066FD-69B4-4460-BAF6-BF01F0A7588D}" srcId="{BB7E53C1-9B81-4CDE-BA43-B65819327967}" destId="{0FB9A0CE-2C11-4188-B0E5-4C4426CFFB91}" srcOrd="4" destOrd="0" parTransId="{16DBA04B-1A72-4E5C-AF1B-1E40C86FA41E}" sibTransId="{DA861891-CC0D-4B63-9693-8EF5AF880ABD}"/>
    <dgm:cxn modelId="{5A83DCBC-8D8D-4022-9165-C1CD00166FB1}" type="presOf" srcId="{9D760419-080A-4FE6-98B1-C4AEAB8D80FD}" destId="{EEF5E22A-DEBC-4409-9118-1FA9182C1804}" srcOrd="0" destOrd="0" presId="urn:microsoft.com/office/officeart/2008/layout/BendingPictureCaptionList"/>
    <dgm:cxn modelId="{41B69C32-8BBD-478A-815C-673F643F1162}" srcId="{BB7E53C1-9B81-4CDE-BA43-B65819327967}" destId="{30250FDD-CCCD-4590-9C8C-31605E4CCDA2}" srcOrd="1" destOrd="0" parTransId="{CB1575E5-A5F1-4A17-AB8D-9196BF58D4EF}" sibTransId="{3EE9EB2F-0AD9-4594-BC41-F445977E12AF}"/>
    <dgm:cxn modelId="{8DA18E7B-A14D-4D03-8132-A7399D3EDF61}" type="presParOf" srcId="{942978FD-9BD8-4880-85A9-BF2911BEAF69}" destId="{67D9EE9F-008E-4E9F-9D09-21ACF4311829}" srcOrd="0" destOrd="0" presId="urn:microsoft.com/office/officeart/2008/layout/BendingPictureCaptionList"/>
    <dgm:cxn modelId="{7A0E4084-2F0C-49B8-A43C-E1ECA6E1DEBE}" type="presParOf" srcId="{67D9EE9F-008E-4E9F-9D09-21ACF4311829}" destId="{5D6C765B-5FBD-46FC-891F-74C820F17CE2}" srcOrd="0" destOrd="0" presId="urn:microsoft.com/office/officeart/2008/layout/BendingPictureCaptionList"/>
    <dgm:cxn modelId="{10FDBE3E-AA52-424E-8E19-096C5A4A47E9}" type="presParOf" srcId="{67D9EE9F-008E-4E9F-9D09-21ACF4311829}" destId="{B85D4423-8664-4B74-9F17-E78A918EF816}" srcOrd="1" destOrd="0" presId="urn:microsoft.com/office/officeart/2008/layout/BendingPictureCaptionList"/>
    <dgm:cxn modelId="{41EA025E-8422-467B-8A8C-2AC5497E4835}" type="presParOf" srcId="{942978FD-9BD8-4880-85A9-BF2911BEAF69}" destId="{FC5D3BA7-BEB4-46F1-ACE1-18C0853B02A4}" srcOrd="1" destOrd="0" presId="urn:microsoft.com/office/officeart/2008/layout/BendingPictureCaptionList"/>
    <dgm:cxn modelId="{F080B3E2-BF53-435C-AE9A-6065176D1130}" type="presParOf" srcId="{942978FD-9BD8-4880-85A9-BF2911BEAF69}" destId="{79D3E628-D001-48F2-AF43-43946676C3EB}" srcOrd="2" destOrd="0" presId="urn:microsoft.com/office/officeart/2008/layout/BendingPictureCaptionList"/>
    <dgm:cxn modelId="{B28FC40F-DD61-449A-B549-4CDCF66FA837}" type="presParOf" srcId="{79D3E628-D001-48F2-AF43-43946676C3EB}" destId="{6A4F8622-F37D-424F-9050-0B124AEE1A97}" srcOrd="0" destOrd="0" presId="urn:microsoft.com/office/officeart/2008/layout/BendingPictureCaptionList"/>
    <dgm:cxn modelId="{735248A8-6994-4C9A-9006-B9F04CA8E662}" type="presParOf" srcId="{79D3E628-D001-48F2-AF43-43946676C3EB}" destId="{654C89BE-0C66-4688-95E2-930E968BEE92}" srcOrd="1" destOrd="0" presId="urn:microsoft.com/office/officeart/2008/layout/BendingPictureCaptionList"/>
    <dgm:cxn modelId="{4830C920-14E9-47EA-AB8D-3F54873BADED}" type="presParOf" srcId="{942978FD-9BD8-4880-85A9-BF2911BEAF69}" destId="{E07B9B67-A5E4-41CE-886F-0F122B300647}" srcOrd="3" destOrd="0" presId="urn:microsoft.com/office/officeart/2008/layout/BendingPictureCaptionList"/>
    <dgm:cxn modelId="{C840A6BA-55B8-47F7-B776-86ED74EE6B32}" type="presParOf" srcId="{942978FD-9BD8-4880-85A9-BF2911BEAF69}" destId="{89DFDDA5-D38A-48AF-A026-AC748E1D9FBB}" srcOrd="4" destOrd="0" presId="urn:microsoft.com/office/officeart/2008/layout/BendingPictureCaptionList"/>
    <dgm:cxn modelId="{CE4D779C-C11A-421F-BB98-7B09A7284EEA}" type="presParOf" srcId="{89DFDDA5-D38A-48AF-A026-AC748E1D9FBB}" destId="{3ED9F091-A39E-4FE7-9F30-E56BF38D4B96}" srcOrd="0" destOrd="0" presId="urn:microsoft.com/office/officeart/2008/layout/BendingPictureCaptionList"/>
    <dgm:cxn modelId="{66276C7B-521E-41D9-966B-3CFD61EF8459}" type="presParOf" srcId="{89DFDDA5-D38A-48AF-A026-AC748E1D9FBB}" destId="{20B610A4-3E75-43A3-A542-E536713BC362}" srcOrd="1" destOrd="0" presId="urn:microsoft.com/office/officeart/2008/layout/BendingPictureCaptionList"/>
    <dgm:cxn modelId="{31EAD5B4-D809-42C5-87E8-18663C2892EF}" type="presParOf" srcId="{942978FD-9BD8-4880-85A9-BF2911BEAF69}" destId="{3A7A5047-7E7E-49BB-AE78-154C9C4FF017}" srcOrd="5" destOrd="0" presId="urn:microsoft.com/office/officeart/2008/layout/BendingPictureCaptionList"/>
    <dgm:cxn modelId="{836E6AFA-D6A5-4B3C-8E97-EF43666AFE1E}" type="presParOf" srcId="{942978FD-9BD8-4880-85A9-BF2911BEAF69}" destId="{F47A71B2-E4C1-41CE-80C1-22B97D55CBEE}" srcOrd="6" destOrd="0" presId="urn:microsoft.com/office/officeart/2008/layout/BendingPictureCaptionList"/>
    <dgm:cxn modelId="{16BCB2C7-0F8D-400F-806C-D6FA2E90F05E}" type="presParOf" srcId="{F47A71B2-E4C1-41CE-80C1-22B97D55CBEE}" destId="{892EB0E1-4EC7-467B-98B9-C37FFD53D4AC}" srcOrd="0" destOrd="0" presId="urn:microsoft.com/office/officeart/2008/layout/BendingPictureCaptionList"/>
    <dgm:cxn modelId="{9EFA1914-0C58-4F00-AF8A-A9657E78EB81}" type="presParOf" srcId="{F47A71B2-E4C1-41CE-80C1-22B97D55CBEE}" destId="{C5275BD8-9DA7-4593-879C-2038D655ACB9}" srcOrd="1" destOrd="0" presId="urn:microsoft.com/office/officeart/2008/layout/BendingPictureCaptionList"/>
    <dgm:cxn modelId="{CEDE4A52-C457-4219-AB1C-F937CF02533D}" type="presParOf" srcId="{942978FD-9BD8-4880-85A9-BF2911BEAF69}" destId="{04655F58-E538-477D-8D86-9BA9515AB45A}" srcOrd="7" destOrd="0" presId="urn:microsoft.com/office/officeart/2008/layout/BendingPictureCaptionList"/>
    <dgm:cxn modelId="{3935A9DC-8920-4A81-BC0E-39925F0FC3C7}" type="presParOf" srcId="{942978FD-9BD8-4880-85A9-BF2911BEAF69}" destId="{013374F5-D45E-4378-89A4-27BE85BC908C}" srcOrd="8" destOrd="0" presId="urn:microsoft.com/office/officeart/2008/layout/BendingPictureCaptionList"/>
    <dgm:cxn modelId="{24E9A147-9B01-4343-98E9-0545CF20A2EF}" type="presParOf" srcId="{013374F5-D45E-4378-89A4-27BE85BC908C}" destId="{136B0FD4-F7DF-48D7-8377-0B562A470E20}" srcOrd="0" destOrd="0" presId="urn:microsoft.com/office/officeart/2008/layout/BendingPictureCaptionList"/>
    <dgm:cxn modelId="{66B4A6BC-FB6C-40CC-B8BF-7C39322B48E3}" type="presParOf" srcId="{013374F5-D45E-4378-89A4-27BE85BC908C}" destId="{94945BC6-0D7A-40A5-A7C6-26D95E363ABB}" srcOrd="1" destOrd="0" presId="urn:microsoft.com/office/officeart/2008/layout/BendingPictureCaptionList"/>
    <dgm:cxn modelId="{BD5ED420-85BB-4A2E-82C1-855A9B3FB5C8}" type="presParOf" srcId="{942978FD-9BD8-4880-85A9-BF2911BEAF69}" destId="{F86A2CAF-0C81-42F5-AE7C-EC1577043948}" srcOrd="9" destOrd="0" presId="urn:microsoft.com/office/officeart/2008/layout/BendingPictureCaptionList"/>
    <dgm:cxn modelId="{147D19D6-AD90-45C0-87F0-AA6A6819CEF3}" type="presParOf" srcId="{942978FD-9BD8-4880-85A9-BF2911BEAF69}" destId="{DDE36C25-3493-41F5-A4FF-0E68E65C77B0}" srcOrd="10" destOrd="0" presId="urn:microsoft.com/office/officeart/2008/layout/BendingPictureCaptionList"/>
    <dgm:cxn modelId="{3215A529-7277-4CAA-AD5A-738852AD60D8}" type="presParOf" srcId="{DDE36C25-3493-41F5-A4FF-0E68E65C77B0}" destId="{AF4710BB-012E-4ACB-B3BB-1081812A2158}" srcOrd="0" destOrd="0" presId="urn:microsoft.com/office/officeart/2008/layout/BendingPictureCaptionList"/>
    <dgm:cxn modelId="{EEE2FF0D-4D75-45A9-859C-7285660EEE6F}" type="presParOf" srcId="{DDE36C25-3493-41F5-A4FF-0E68E65C77B0}" destId="{EEF5E22A-DEBC-4409-9118-1FA9182C1804}" srcOrd="1" destOrd="0" presId="urn:microsoft.com/office/officeart/2008/layout/BendingPictureCaptionList"/>
    <dgm:cxn modelId="{66A70D9E-E0A7-44B1-BE98-236EAF8ADCCB}" type="presParOf" srcId="{942978FD-9BD8-4880-85A9-BF2911BEAF69}" destId="{360379DE-5A86-4CDC-A8D9-B861A66AB9F7}" srcOrd="11" destOrd="0" presId="urn:microsoft.com/office/officeart/2008/layout/BendingPictureCaptionList"/>
    <dgm:cxn modelId="{D2111A33-2EDD-48A1-8F7D-382DEFE3CF4D}" type="presParOf" srcId="{942978FD-9BD8-4880-85A9-BF2911BEAF69}" destId="{0DC549F1-7958-4EC7-BF76-70E089781BAF}" srcOrd="12" destOrd="0" presId="urn:microsoft.com/office/officeart/2008/layout/BendingPictureCaptionList"/>
    <dgm:cxn modelId="{C23E6D1E-FBA5-4159-ACE7-97EF40938E9E}" type="presParOf" srcId="{0DC549F1-7958-4EC7-BF76-70E089781BAF}" destId="{1CBE2679-5E33-49A7-A8B5-638625D0B7E7}" srcOrd="0" destOrd="0" presId="urn:microsoft.com/office/officeart/2008/layout/BendingPictureCaptionList"/>
    <dgm:cxn modelId="{19E6AA99-AECD-427A-89FC-E2CE47FDE959}" type="presParOf" srcId="{0DC549F1-7958-4EC7-BF76-70E089781BAF}" destId="{F69EFEC5-7C24-42AB-A967-7676E4412651}" srcOrd="1" destOrd="0" presId="urn:microsoft.com/office/officeart/2008/layout/BendingPictureCaption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BendingPictureCaptionList">
  <dgm:title val=""/>
  <dgm:desc val=""/>
  <dgm:catLst>
    <dgm:cat type="picture" pri="9000"/>
    <dgm:cat type="pictureconvert" pri="90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w" fact="1.11"/>
      <dgm:constr type="sp" refType="w" refFor="ch" refForName="composite" op="equ" fact="0.1"/>
      <dgm:constr type="w" for="ch" forName="sibTrans" refType="w" refFor="ch" refForName="composite" op="equ" fact="0.1"/>
      <dgm:constr type="h" for="ch" forName="sibTrans" refType="w" refFor="ch" refForName="sibTrans" op="equ"/>
    </dgm:constrLst>
    <dgm:forEach name="nodesForEach" axis="ch" ptType="node">
      <dgm:layoutNode name="composite">
        <dgm:alg type="composite">
          <dgm:param type="ar" val="1"/>
        </dgm:alg>
        <dgm:shape xmlns:r="http://schemas.openxmlformats.org/officeDocument/2006/relationships" r:blip="">
          <dgm:adjLst/>
        </dgm:shape>
        <dgm:choose name="Name4">
          <dgm:if name="Name5" func="var" arg="dir" op="equ" val="norm">
            <dgm:constrLst>
              <dgm:constr type="l" for="ch" forName="rect1" refType="w" fact="0"/>
              <dgm:constr type="t" for="ch" forName="rect1" refType="h" fact="0"/>
              <dgm:constr type="w" for="ch" forName="rect1" refType="w"/>
              <dgm:constr type="h" for="ch" forName="rect1" refType="h" fact="0.8"/>
              <dgm:constr type="l" for="ch" forName="wedgeRectCallout1" refType="w" fact="0.09"/>
              <dgm:constr type="t" for="ch" forName="wedgeRectCallout1" refType="h" fact="0.72"/>
              <dgm:constr type="w" for="ch" forName="wedgeRectCallout1" refType="w" fact="0.89"/>
              <dgm:constr type="h" for="ch" forName="wedgeRectCallout1" refType="h" fact="0.28"/>
            </dgm:constrLst>
          </dgm:if>
          <dgm:else name="Name6">
            <dgm:constrLst>
              <dgm:constr type="l" for="ch" forName="rect1" refType="w" fact="0"/>
              <dgm:constr type="t" for="ch" forName="rect1" refType="h" fact="0"/>
              <dgm:constr type="w" for="ch" forName="rect1" refType="w"/>
              <dgm:constr type="h" for="ch" forName="rect1" refType="h" fact="0.8"/>
              <dgm:constr type="l" for="ch" forName="wedgeRectCallout1" refType="w" fact="0.02"/>
              <dgm:constr type="t" for="ch" forName="wedgeRectCallout1" refType="h" fact="0.72"/>
              <dgm:constr type="w" for="ch" forName="wedgeRectCallout1" refType="w" fact="0.89"/>
              <dgm:constr type="h" for="ch" forName="wedgeRectCallout1" refType="h" fact="0.28"/>
            </dgm:constrLst>
          </dgm:else>
        </dgm:choose>
        <dgm:layoutNode name="rect1" styleLbl="bgImgPlace1">
          <dgm:alg type="sp"/>
          <dgm:shape xmlns:r="http://schemas.openxmlformats.org/officeDocument/2006/relationships" type="rect" r:blip="" blipPhldr="1">
            <dgm:adjLst/>
          </dgm:shape>
          <dgm:presOf/>
        </dgm:layoutNode>
        <dgm:layoutNode name="wedgeRectCallout1" styleLbl="node1">
          <dgm:varLst>
            <dgm:bulletEnabled val="1"/>
          </dgm:varLst>
          <dgm:alg type="tx"/>
          <dgm:choose name="Name7">
            <dgm:if name="Name8" func="var" arg="dir" op="equ" val="norm">
              <dgm:shape xmlns:r="http://schemas.openxmlformats.org/officeDocument/2006/relationships" type="wedgeRectCallout" r:blip="">
                <dgm:adjLst>
                  <dgm:adj idx="1" val="0.2025"/>
                  <dgm:adj idx="2" val="-0.607"/>
                </dgm:adjLst>
              </dgm:shape>
            </dgm:if>
            <dgm:else name="Name9">
              <dgm:shape xmlns:r="http://schemas.openxmlformats.org/officeDocument/2006/relationships" type="wedgeRectCallout" r:blip="">
                <dgm:adjLst>
                  <dgm:adj idx="1" val="-0.2025"/>
                  <dgm:adj idx="2" val="-0.607"/>
                </dgm:adjLst>
              </dgm:shape>
            </dgm:else>
          </dgm:choos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89250" cy="49371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778251" y="0"/>
            <a:ext cx="2889250" cy="493713"/>
          </a:xfrm>
          <a:prstGeom prst="rect">
            <a:avLst/>
          </a:prstGeom>
        </p:spPr>
        <p:txBody>
          <a:bodyPr vert="horz" lIns="91440" tIns="45720" rIns="91440" bIns="45720" rtlCol="0"/>
          <a:lstStyle>
            <a:lvl1pPr algn="r">
              <a:defRPr sz="1200"/>
            </a:lvl1pPr>
          </a:lstStyle>
          <a:p>
            <a:fld id="{AAD9BE6F-D965-4BED-95BD-27BFA617702B}" type="datetimeFigureOut">
              <a:rPr lang="en-GB" smtClean="0"/>
              <a:pPr/>
              <a:t>29/10/2018</a:t>
            </a:fld>
            <a:endParaRPr lang="en-GB"/>
          </a:p>
        </p:txBody>
      </p:sp>
      <p:sp>
        <p:nvSpPr>
          <p:cNvPr id="4" name="Footer Placeholder 3"/>
          <p:cNvSpPr>
            <a:spLocks noGrp="1"/>
          </p:cNvSpPr>
          <p:nvPr>
            <p:ph type="ftr" sz="quarter" idx="2"/>
          </p:nvPr>
        </p:nvSpPr>
        <p:spPr>
          <a:xfrm>
            <a:off x="1" y="9377363"/>
            <a:ext cx="2889250" cy="49371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778251" y="9377363"/>
            <a:ext cx="2889250" cy="493712"/>
          </a:xfrm>
          <a:prstGeom prst="rect">
            <a:avLst/>
          </a:prstGeom>
        </p:spPr>
        <p:txBody>
          <a:bodyPr vert="horz" lIns="91440" tIns="45720" rIns="91440" bIns="45720" rtlCol="0" anchor="b"/>
          <a:lstStyle>
            <a:lvl1pPr algn="r">
              <a:defRPr sz="1200"/>
            </a:lvl1pPr>
          </a:lstStyle>
          <a:p>
            <a:fld id="{666B102A-8B54-4EC7-9835-378714692525}" type="slidenum">
              <a:rPr lang="en-GB" smtClean="0"/>
              <a:pPr/>
              <a:t>‹#›</a:t>
            </a:fld>
            <a:endParaRPr lang="en-GB"/>
          </a:p>
        </p:txBody>
      </p:sp>
    </p:spTree>
    <p:extLst>
      <p:ext uri="{BB962C8B-B14F-4D97-AF65-F5344CB8AC3E}">
        <p14:creationId xmlns:p14="http://schemas.microsoft.com/office/powerpoint/2010/main" val="34437604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2889938" cy="49363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7607" y="2"/>
            <a:ext cx="2889938" cy="493633"/>
          </a:xfrm>
          <a:prstGeom prst="rect">
            <a:avLst/>
          </a:prstGeom>
        </p:spPr>
        <p:txBody>
          <a:bodyPr vert="horz" lIns="91440" tIns="45720" rIns="91440" bIns="45720" rtlCol="0"/>
          <a:lstStyle>
            <a:lvl1pPr algn="r">
              <a:defRPr sz="1200"/>
            </a:lvl1pPr>
          </a:lstStyle>
          <a:p>
            <a:fld id="{5097E3E4-2ABA-4D05-94CB-86B52E72622E}" type="datetimeFigureOut">
              <a:rPr lang="en-GB" smtClean="0"/>
              <a:pPr/>
              <a:t>29/10/2018</a:t>
            </a:fld>
            <a:endParaRPr lang="en-GB"/>
          </a:p>
        </p:txBody>
      </p:sp>
      <p:sp>
        <p:nvSpPr>
          <p:cNvPr id="4" name="Slide Image Placeholder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909" y="4689515"/>
            <a:ext cx="5335270" cy="444269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7318"/>
            <a:ext cx="2889938" cy="493633"/>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7607" y="9377318"/>
            <a:ext cx="2889938" cy="493633"/>
          </a:xfrm>
          <a:prstGeom prst="rect">
            <a:avLst/>
          </a:prstGeom>
        </p:spPr>
        <p:txBody>
          <a:bodyPr vert="horz" lIns="91440" tIns="45720" rIns="91440" bIns="45720" rtlCol="0" anchor="b"/>
          <a:lstStyle>
            <a:lvl1pPr algn="r">
              <a:defRPr sz="1200"/>
            </a:lvl1pPr>
          </a:lstStyle>
          <a:p>
            <a:fld id="{CD36A02C-A037-4CD4-B414-B88BEDE165FF}" type="slidenum">
              <a:rPr lang="en-GB" smtClean="0"/>
              <a:pPr/>
              <a:t>‹#›</a:t>
            </a:fld>
            <a:endParaRPr lang="en-GB"/>
          </a:p>
        </p:txBody>
      </p:sp>
    </p:spTree>
    <p:extLst>
      <p:ext uri="{BB962C8B-B14F-4D97-AF65-F5344CB8AC3E}">
        <p14:creationId xmlns:p14="http://schemas.microsoft.com/office/powerpoint/2010/main" val="3887903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GB" altLang="en-US" smtClean="0"/>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Verdana" panose="020B0604030504040204" pitchFamily="34" charset="0"/>
                <a:cs typeface="Arial" panose="020B0604020202020204" pitchFamily="34" charset="0"/>
              </a:defRPr>
            </a:lvl1pPr>
            <a:lvl2pPr marL="742950" indent="-285750" eaLnBrk="0" hangingPunct="0">
              <a:defRPr>
                <a:solidFill>
                  <a:schemeClr val="tx1"/>
                </a:solidFill>
                <a:latin typeface="Verdana" panose="020B0604030504040204" pitchFamily="34" charset="0"/>
                <a:cs typeface="Arial" panose="020B0604020202020204" pitchFamily="34" charset="0"/>
              </a:defRPr>
            </a:lvl2pPr>
            <a:lvl3pPr marL="1143000" indent="-228600" eaLnBrk="0" hangingPunct="0">
              <a:defRPr>
                <a:solidFill>
                  <a:schemeClr val="tx1"/>
                </a:solidFill>
                <a:latin typeface="Verdana" panose="020B0604030504040204" pitchFamily="34" charset="0"/>
                <a:cs typeface="Arial" panose="020B0604020202020204" pitchFamily="34" charset="0"/>
              </a:defRPr>
            </a:lvl3pPr>
            <a:lvl4pPr marL="1600200" indent="-228600" eaLnBrk="0" hangingPunct="0">
              <a:defRPr>
                <a:solidFill>
                  <a:schemeClr val="tx1"/>
                </a:solidFill>
                <a:latin typeface="Verdana" panose="020B0604030504040204" pitchFamily="34" charset="0"/>
                <a:cs typeface="Arial" panose="020B0604020202020204" pitchFamily="34" charset="0"/>
              </a:defRPr>
            </a:lvl4pPr>
            <a:lvl5pPr marL="2057400" indent="-228600" eaLnBrk="0" hangingPunct="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fld id="{5F38759E-9099-43F5-A507-B5355A7E7340}" type="slidenum">
              <a:rPr lang="en-GB" altLang="en-US">
                <a:latin typeface="Calibri" panose="020F0502020204030204" pitchFamily="34" charset="0"/>
              </a:rPr>
              <a:pPr eaLnBrk="1" hangingPunct="1"/>
              <a:t>1</a:t>
            </a:fld>
            <a:endParaRPr lang="en-GB" altLang="en-US">
              <a:latin typeface="Calibri" panose="020F0502020204030204" pitchFamily="34" charset="0"/>
            </a:endParaRPr>
          </a:p>
        </p:txBody>
      </p:sp>
    </p:spTree>
    <p:extLst>
      <p:ext uri="{BB962C8B-B14F-4D97-AF65-F5344CB8AC3E}">
        <p14:creationId xmlns:p14="http://schemas.microsoft.com/office/powerpoint/2010/main" val="36072151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aseline="0" dirty="0" smtClean="0"/>
              <a:t>A data controller is “the natural or legal person, public authority, agency or other body which, alone or jointly with others, determines the purposes and means of the processing of personal data”.  </a:t>
            </a:r>
          </a:p>
          <a:p>
            <a:endParaRPr lang="en-GB" baseline="0" dirty="0" smtClean="0"/>
          </a:p>
          <a:p>
            <a:r>
              <a:rPr lang="en-GB" baseline="0" dirty="0" smtClean="0"/>
              <a:t>Data processors are engaged by data controllers to process personal data but only on the controller’s instructions. They shouldn’t be making decisions.</a:t>
            </a:r>
            <a:endParaRPr lang="en-GB" dirty="0"/>
          </a:p>
        </p:txBody>
      </p:sp>
      <p:sp>
        <p:nvSpPr>
          <p:cNvPr id="4" name="Slide Number Placeholder 3"/>
          <p:cNvSpPr>
            <a:spLocks noGrp="1"/>
          </p:cNvSpPr>
          <p:nvPr>
            <p:ph type="sldNum" sz="quarter" idx="10"/>
          </p:nvPr>
        </p:nvSpPr>
        <p:spPr/>
        <p:txBody>
          <a:bodyPr/>
          <a:lstStyle/>
          <a:p>
            <a:fld id="{850C5EF0-2A49-407B-87A2-7541526D75A7}" type="slidenum">
              <a:rPr lang="en-GB" smtClean="0">
                <a:solidFill>
                  <a:prstClr val="black"/>
                </a:solidFill>
              </a:rPr>
              <a:pPr/>
              <a:t>11</a:t>
            </a:fld>
            <a:endParaRPr lang="en-GB">
              <a:solidFill>
                <a:prstClr val="black"/>
              </a:solidFill>
            </a:endParaRPr>
          </a:p>
        </p:txBody>
      </p:sp>
    </p:spTree>
    <p:extLst>
      <p:ext uri="{BB962C8B-B14F-4D97-AF65-F5344CB8AC3E}">
        <p14:creationId xmlns:p14="http://schemas.microsoft.com/office/powerpoint/2010/main" val="20923095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64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altLang="en-US" dirty="0" smtClean="0">
                <a:latin typeface="Verdana" pitchFamily="34" charset="0"/>
                <a:ea typeface="Verdana" pitchFamily="34" charset="0"/>
                <a:cs typeface="Verdana" pitchFamily="34" charset="0"/>
              </a:rPr>
              <a:t>In order to use personal data lawfully, you need to be able to rely on at least one condition for processing from the personal data column. If it is sensitive personal data, you need to be able to rely on at least one condition for processing from each column.</a:t>
            </a:r>
          </a:p>
          <a:p>
            <a:endParaRPr lang="en-GB" altLang="en-US" dirty="0" smtClean="0">
              <a:latin typeface="Verdana" pitchFamily="34" charset="0"/>
              <a:ea typeface="Verdana" pitchFamily="34" charset="0"/>
              <a:cs typeface="Verdana" pitchFamily="34" charset="0"/>
            </a:endParaRPr>
          </a:p>
          <a:p>
            <a:r>
              <a:rPr lang="en-GB" altLang="en-US" dirty="0" smtClean="0">
                <a:latin typeface="Verdana" pitchFamily="34" charset="0"/>
                <a:ea typeface="Verdana" pitchFamily="34" charset="0"/>
                <a:cs typeface="Verdana" pitchFamily="34" charset="0"/>
              </a:rPr>
              <a:t>Other than consent, the conditions</a:t>
            </a:r>
            <a:r>
              <a:rPr lang="en-GB" altLang="en-US" baseline="0" dirty="0" smtClean="0">
                <a:latin typeface="Verdana" pitchFamily="34" charset="0"/>
                <a:ea typeface="Verdana" pitchFamily="34" charset="0"/>
                <a:cs typeface="Verdana" pitchFamily="34" charset="0"/>
              </a:rPr>
              <a:t> require that the processing is </a:t>
            </a:r>
            <a:r>
              <a:rPr lang="en-GB" altLang="en-US" b="1" baseline="0" dirty="0" smtClean="0">
                <a:latin typeface="Verdana" pitchFamily="34" charset="0"/>
                <a:ea typeface="Verdana" pitchFamily="34" charset="0"/>
                <a:cs typeface="Verdana" pitchFamily="34" charset="0"/>
              </a:rPr>
              <a:t>necessary</a:t>
            </a:r>
            <a:r>
              <a:rPr lang="en-GB" altLang="en-US" b="0" baseline="0" dirty="0" smtClean="0">
                <a:latin typeface="Verdana" pitchFamily="34" charset="0"/>
                <a:ea typeface="Verdana" pitchFamily="34" charset="0"/>
                <a:cs typeface="Verdana" pitchFamily="34" charset="0"/>
              </a:rPr>
              <a:t>. Consent has its own particular requirements.</a:t>
            </a:r>
            <a:endParaRPr lang="en-GB" altLang="en-US" b="0" dirty="0" smtClean="0">
              <a:latin typeface="Verdana" pitchFamily="34" charset="0"/>
              <a:ea typeface="Verdana" pitchFamily="34" charset="0"/>
              <a:cs typeface="Verdana" pitchFamily="34" charset="0"/>
            </a:endParaRPr>
          </a:p>
          <a:p>
            <a:endParaRPr lang="en-GB" altLang="en-US" dirty="0" smtClean="0">
              <a:latin typeface="Verdana" pitchFamily="34" charset="0"/>
              <a:ea typeface="Verdana" pitchFamily="34" charset="0"/>
              <a:cs typeface="Verdana" pitchFamily="34" charset="0"/>
            </a:endParaRPr>
          </a:p>
          <a:p>
            <a:r>
              <a:rPr lang="en-GB" altLang="en-US" dirty="0" smtClean="0">
                <a:latin typeface="Verdana" pitchFamily="34" charset="0"/>
                <a:ea typeface="Verdana" pitchFamily="34" charset="0"/>
                <a:cs typeface="Verdana" pitchFamily="34" charset="0"/>
              </a:rPr>
              <a:t>All conditions have equal weighting: one does not carry any more status than any other. It is for the data controller to be satisfied that they are relying on the appropriate condition for each activity and document that in the record of processing activities. This is especially important when not relying on consent.</a:t>
            </a:r>
          </a:p>
        </p:txBody>
      </p:sp>
      <p:sp>
        <p:nvSpPr>
          <p:cNvPr id="4" name="Slide Number Placeholder 3"/>
          <p:cNvSpPr>
            <a:spLocks noGrp="1"/>
          </p:cNvSpPr>
          <p:nvPr>
            <p:ph type="sldNum" sz="quarter" idx="5"/>
          </p:nvPr>
        </p:nvSpPr>
        <p:spPr/>
        <p:txBody>
          <a:bodyPr/>
          <a:lstStyle/>
          <a:p>
            <a:pPr>
              <a:defRPr/>
            </a:pPr>
            <a:fld id="{BC696EC2-C89B-4FB4-8032-94A215140EB2}" type="slidenum">
              <a:rPr lang="en-GB" smtClean="0">
                <a:solidFill>
                  <a:prstClr val="black"/>
                </a:solidFill>
              </a:rPr>
              <a:pPr>
                <a:defRPr/>
              </a:pPr>
              <a:t>13</a:t>
            </a:fld>
            <a:endParaRPr lang="en-GB">
              <a:solidFill>
                <a:prstClr val="black"/>
              </a:solidFill>
            </a:endParaRPr>
          </a:p>
        </p:txBody>
      </p:sp>
    </p:spTree>
    <p:extLst>
      <p:ext uri="{BB962C8B-B14F-4D97-AF65-F5344CB8AC3E}">
        <p14:creationId xmlns:p14="http://schemas.microsoft.com/office/powerpoint/2010/main" val="941426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100" dirty="0" smtClean="0">
                <a:latin typeface="Verdana" panose="020B0604030504040204" pitchFamily="34" charset="0"/>
                <a:ea typeface="Verdana" panose="020B0604030504040204" pitchFamily="34" charset="0"/>
                <a:cs typeface="Verdana" panose="020B0604030504040204" pitchFamily="34" charset="0"/>
              </a:rPr>
              <a:t>Fundamentally, the DPA is about establishing rights for individuals and placing obligations on organisations using personal data.</a:t>
            </a:r>
          </a:p>
          <a:p>
            <a:endParaRPr lang="en-GB" sz="1100" dirty="0">
              <a:latin typeface="Verdana" panose="020B0604030504040204" pitchFamily="34" charset="0"/>
              <a:ea typeface="Verdana" panose="020B0604030504040204" pitchFamily="34" charset="0"/>
              <a:cs typeface="Verdana" panose="020B0604030504040204" pitchFamily="34" charset="0"/>
            </a:endParaRPr>
          </a:p>
          <a:p>
            <a:r>
              <a:rPr lang="en-GB" sz="1100" dirty="0" smtClean="0">
                <a:latin typeface="Verdana" panose="020B0604030504040204" pitchFamily="34" charset="0"/>
                <a:ea typeface="Verdana" panose="020B0604030504040204" pitchFamily="34" charset="0"/>
                <a:cs typeface="Verdana" panose="020B0604030504040204" pitchFamily="34" charset="0"/>
              </a:rPr>
              <a:t>Individuals get all the rights: organisations have all the responsibility!!</a:t>
            </a:r>
            <a:endParaRPr lang="en-GB" sz="1100" dirty="0">
              <a:latin typeface="Verdana" panose="020B0604030504040204" pitchFamily="34" charset="0"/>
              <a:ea typeface="Verdana" panose="020B0604030504040204" pitchFamily="34" charset="0"/>
              <a:cs typeface="Verdana" panose="020B0604030504040204" pitchFamily="34" charset="0"/>
            </a:endParaRPr>
          </a:p>
        </p:txBody>
      </p:sp>
      <p:sp>
        <p:nvSpPr>
          <p:cNvPr id="4" name="Slide Number Placeholder 3"/>
          <p:cNvSpPr>
            <a:spLocks noGrp="1"/>
          </p:cNvSpPr>
          <p:nvPr>
            <p:ph type="sldNum" sz="quarter" idx="10"/>
          </p:nvPr>
        </p:nvSpPr>
        <p:spPr/>
        <p:txBody>
          <a:bodyPr/>
          <a:lstStyle/>
          <a:p>
            <a:fld id="{CD36A02C-A037-4CD4-B414-B88BEDE165FF}" type="slidenum">
              <a:rPr lang="en-GB" smtClean="0"/>
              <a:t>14</a:t>
            </a:fld>
            <a:endParaRPr lang="en-GB"/>
          </a:p>
        </p:txBody>
      </p:sp>
    </p:spTree>
    <p:extLst>
      <p:ext uri="{BB962C8B-B14F-4D97-AF65-F5344CB8AC3E}">
        <p14:creationId xmlns:p14="http://schemas.microsoft.com/office/powerpoint/2010/main" val="32381965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D36A02C-A037-4CD4-B414-B88BEDE165FF}" type="slidenum">
              <a:rPr lang="en-GB" smtClean="0"/>
              <a:pPr/>
              <a:t>15</a:t>
            </a:fld>
            <a:endParaRPr lang="en-GB"/>
          </a:p>
        </p:txBody>
      </p:sp>
    </p:spTree>
    <p:extLst>
      <p:ext uri="{BB962C8B-B14F-4D97-AF65-F5344CB8AC3E}">
        <p14:creationId xmlns:p14="http://schemas.microsoft.com/office/powerpoint/2010/main" val="29000028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4250" eaLnBrk="0" fontAlgn="base" hangingPunct="0">
              <a:spcBef>
                <a:spcPct val="30000"/>
              </a:spcBef>
              <a:spcAft>
                <a:spcPct val="0"/>
              </a:spcAft>
              <a:defRPr/>
            </a:pPr>
            <a:r>
              <a:rPr lang="en-GB" dirty="0" smtClean="0"/>
              <a:t>This is a new</a:t>
            </a:r>
            <a:r>
              <a:rPr lang="en-GB" baseline="0" dirty="0" smtClean="0"/>
              <a:t> requirement and organisations must get good processes in place to ensure they are able to comply with the very short timescales. Remember, the ICO can fine an organisation for the breach but also for not reporting the breach – a double whammy!!</a:t>
            </a:r>
          </a:p>
          <a:p>
            <a:pPr defTabSz="904250" eaLnBrk="0" fontAlgn="base" hangingPunct="0">
              <a:spcBef>
                <a:spcPct val="30000"/>
              </a:spcBef>
              <a:spcAft>
                <a:spcPct val="0"/>
              </a:spcAft>
              <a:defRPr/>
            </a:pPr>
            <a:endParaRPr lang="en-GB" baseline="0" dirty="0" smtClean="0"/>
          </a:p>
          <a:p>
            <a:pPr defTabSz="904250" eaLnBrk="0" fontAlgn="base" hangingPunct="0">
              <a:spcBef>
                <a:spcPct val="30000"/>
              </a:spcBef>
              <a:spcAft>
                <a:spcPct val="0"/>
              </a:spcAft>
              <a:defRPr/>
            </a:pPr>
            <a:r>
              <a:rPr lang="en-GB" baseline="0" dirty="0" smtClean="0"/>
              <a:t>Some examples of action we have taken recently include…</a:t>
            </a:r>
            <a:endParaRPr lang="en-GB" dirty="0"/>
          </a:p>
        </p:txBody>
      </p:sp>
      <p:sp>
        <p:nvSpPr>
          <p:cNvPr id="4" name="Slide Number Placeholder 3"/>
          <p:cNvSpPr>
            <a:spLocks noGrp="1"/>
          </p:cNvSpPr>
          <p:nvPr>
            <p:ph type="sldNum" sz="quarter" idx="10"/>
          </p:nvPr>
        </p:nvSpPr>
        <p:spPr/>
        <p:txBody>
          <a:bodyPr/>
          <a:lstStyle/>
          <a:p>
            <a:pPr>
              <a:defRPr/>
            </a:pPr>
            <a:fld id="{47DBCEEC-3BFD-4F95-9C71-4E1375C8AAF2}" type="slidenum">
              <a:rPr lang="en-GB" smtClean="0">
                <a:solidFill>
                  <a:prstClr val="black"/>
                </a:solidFill>
              </a:rPr>
              <a:pPr>
                <a:defRPr/>
              </a:pPr>
              <a:t>17</a:t>
            </a:fld>
            <a:endParaRPr lang="en-GB">
              <a:solidFill>
                <a:prstClr val="black"/>
              </a:solidFill>
            </a:endParaRPr>
          </a:p>
        </p:txBody>
      </p:sp>
    </p:spTree>
    <p:extLst>
      <p:ext uri="{BB962C8B-B14F-4D97-AF65-F5344CB8AC3E}">
        <p14:creationId xmlns:p14="http://schemas.microsoft.com/office/powerpoint/2010/main" val="210088552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D36A02C-A037-4CD4-B414-B88BEDE165FF}" type="slidenum">
              <a:rPr lang="en-GB" smtClean="0"/>
              <a:pPr/>
              <a:t>18</a:t>
            </a:fld>
            <a:endParaRPr lang="en-GB"/>
          </a:p>
        </p:txBody>
      </p:sp>
    </p:spTree>
    <p:extLst>
      <p:ext uri="{BB962C8B-B14F-4D97-AF65-F5344CB8AC3E}">
        <p14:creationId xmlns:p14="http://schemas.microsoft.com/office/powerpoint/2010/main" val="30848510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GB" altLang="en-US" smtClean="0"/>
          </a:p>
        </p:txBody>
      </p:sp>
      <p:sp>
        <p:nvSpPr>
          <p:cNvPr id="983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fontAlgn="base">
              <a:spcBef>
                <a:spcPct val="0"/>
              </a:spcBef>
              <a:spcAft>
                <a:spcPct val="0"/>
              </a:spcAft>
              <a:defRPr>
                <a:solidFill>
                  <a:schemeClr val="tx1"/>
                </a:solidFill>
                <a:latin typeface="Verdana" pitchFamily="34" charset="0"/>
              </a:defRPr>
            </a:lvl6pPr>
            <a:lvl7pPr marL="2971800" indent="-228600" fontAlgn="base">
              <a:spcBef>
                <a:spcPct val="0"/>
              </a:spcBef>
              <a:spcAft>
                <a:spcPct val="0"/>
              </a:spcAft>
              <a:defRPr>
                <a:solidFill>
                  <a:schemeClr val="tx1"/>
                </a:solidFill>
                <a:latin typeface="Verdana" pitchFamily="34" charset="0"/>
              </a:defRPr>
            </a:lvl7pPr>
            <a:lvl8pPr marL="3429000" indent="-228600" fontAlgn="base">
              <a:spcBef>
                <a:spcPct val="0"/>
              </a:spcBef>
              <a:spcAft>
                <a:spcPct val="0"/>
              </a:spcAft>
              <a:defRPr>
                <a:solidFill>
                  <a:schemeClr val="tx1"/>
                </a:solidFill>
                <a:latin typeface="Verdana" pitchFamily="34" charset="0"/>
              </a:defRPr>
            </a:lvl8pPr>
            <a:lvl9pPr marL="3886200" indent="-228600" fontAlgn="base">
              <a:spcBef>
                <a:spcPct val="0"/>
              </a:spcBef>
              <a:spcAft>
                <a:spcPct val="0"/>
              </a:spcAft>
              <a:defRPr>
                <a:solidFill>
                  <a:schemeClr val="tx1"/>
                </a:solidFill>
                <a:latin typeface="Verdana" pitchFamily="34" charset="0"/>
              </a:defRPr>
            </a:lvl9pPr>
          </a:lstStyle>
          <a:p>
            <a:pPr fontAlgn="base">
              <a:spcBef>
                <a:spcPct val="0"/>
              </a:spcBef>
              <a:spcAft>
                <a:spcPct val="0"/>
              </a:spcAft>
            </a:pPr>
            <a:fld id="{8ADB0DB0-DCFF-4CB8-8B73-A00D27FED553}" type="slidenum">
              <a:rPr lang="en-GB" altLang="en-US">
                <a:latin typeface="Calibri" pitchFamily="34" charset="0"/>
              </a:rPr>
              <a:pPr fontAlgn="base">
                <a:spcBef>
                  <a:spcPct val="0"/>
                </a:spcBef>
                <a:spcAft>
                  <a:spcPct val="0"/>
                </a:spcAft>
              </a:pPr>
              <a:t>19</a:t>
            </a:fld>
            <a:endParaRPr lang="en-GB" altLang="en-US">
              <a:latin typeface="Calibri" pitchFamily="34" charset="0"/>
            </a:endParaRPr>
          </a:p>
        </p:txBody>
      </p:sp>
    </p:spTree>
    <p:extLst>
      <p:ext uri="{BB962C8B-B14F-4D97-AF65-F5344CB8AC3E}">
        <p14:creationId xmlns:p14="http://schemas.microsoft.com/office/powerpoint/2010/main" val="330555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8A3A28C-80AB-4BC2-8343-BAE7756A219A}" type="slidenum">
              <a:rPr lang="en-GB" smtClean="0">
                <a:solidFill>
                  <a:prstClr val="black"/>
                </a:solidFill>
              </a:rPr>
              <a:pPr/>
              <a:t>2</a:t>
            </a:fld>
            <a:endParaRPr lang="en-GB">
              <a:solidFill>
                <a:prstClr val="black"/>
              </a:solidFill>
            </a:endParaRPr>
          </a:p>
        </p:txBody>
      </p:sp>
    </p:spTree>
    <p:extLst>
      <p:ext uri="{BB962C8B-B14F-4D97-AF65-F5344CB8AC3E}">
        <p14:creationId xmlns:p14="http://schemas.microsoft.com/office/powerpoint/2010/main" val="30094618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altLang="en-US" baseline="0" dirty="0" smtClean="0"/>
          </a:p>
        </p:txBody>
      </p:sp>
      <p:sp>
        <p:nvSpPr>
          <p:cNvPr id="4" name="Slide Number Placeholder 3"/>
          <p:cNvSpPr>
            <a:spLocks noGrp="1"/>
          </p:cNvSpPr>
          <p:nvPr>
            <p:ph type="sldNum" sz="quarter" idx="10"/>
          </p:nvPr>
        </p:nvSpPr>
        <p:spPr/>
        <p:txBody>
          <a:bodyPr/>
          <a:lstStyle/>
          <a:p>
            <a:fld id="{CD36A02C-A037-4CD4-B414-B88BEDE165FF}" type="slidenum">
              <a:rPr lang="en-GB" smtClean="0"/>
              <a:pPr/>
              <a:t>4</a:t>
            </a:fld>
            <a:endParaRPr lang="en-GB" dirty="0"/>
          </a:p>
        </p:txBody>
      </p:sp>
    </p:spTree>
    <p:extLst>
      <p:ext uri="{BB962C8B-B14F-4D97-AF65-F5344CB8AC3E}">
        <p14:creationId xmlns:p14="http://schemas.microsoft.com/office/powerpoint/2010/main" val="198994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It is currently good practice to keep a record of your data processing as</a:t>
            </a:r>
            <a:r>
              <a:rPr lang="en-GB" baseline="0" dirty="0" smtClean="0"/>
              <a:t> evidence of compliance. GDPR makes this a requirement. </a:t>
            </a:r>
            <a:endParaRPr lang="en-GB" dirty="0"/>
          </a:p>
        </p:txBody>
      </p:sp>
      <p:sp>
        <p:nvSpPr>
          <p:cNvPr id="4" name="Slide Number Placeholder 3"/>
          <p:cNvSpPr>
            <a:spLocks noGrp="1"/>
          </p:cNvSpPr>
          <p:nvPr>
            <p:ph type="sldNum" sz="quarter" idx="10"/>
          </p:nvPr>
        </p:nvSpPr>
        <p:spPr/>
        <p:txBody>
          <a:bodyPr/>
          <a:lstStyle/>
          <a:p>
            <a:fld id="{FAC2113D-B355-415B-80FA-EF88B968C1E6}" type="slidenum">
              <a:rPr lang="en-GB" smtClean="0">
                <a:solidFill>
                  <a:prstClr val="black"/>
                </a:solidFill>
              </a:rPr>
              <a:pPr/>
              <a:t>5</a:t>
            </a:fld>
            <a:endParaRPr lang="en-GB">
              <a:solidFill>
                <a:prstClr val="black"/>
              </a:solidFill>
            </a:endParaRPr>
          </a:p>
        </p:txBody>
      </p:sp>
    </p:spTree>
    <p:extLst>
      <p:ext uri="{BB962C8B-B14F-4D97-AF65-F5344CB8AC3E}">
        <p14:creationId xmlns:p14="http://schemas.microsoft.com/office/powerpoint/2010/main" val="41335982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D36A02C-A037-4CD4-B414-B88BEDE165FF}" type="slidenum">
              <a:rPr lang="en-GB" smtClean="0"/>
              <a:pPr/>
              <a:t>6</a:t>
            </a:fld>
            <a:endParaRPr lang="en-GB"/>
          </a:p>
        </p:txBody>
      </p:sp>
    </p:spTree>
    <p:extLst>
      <p:ext uri="{BB962C8B-B14F-4D97-AF65-F5344CB8AC3E}">
        <p14:creationId xmlns:p14="http://schemas.microsoft.com/office/powerpoint/2010/main" val="1577711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CD36A02C-A037-4CD4-B414-B88BEDE165FF}" type="slidenum">
              <a:rPr lang="en-GB" smtClean="0"/>
              <a:pPr/>
              <a:t>7</a:t>
            </a:fld>
            <a:endParaRPr lang="en-GB"/>
          </a:p>
        </p:txBody>
      </p:sp>
    </p:spTree>
    <p:extLst>
      <p:ext uri="{BB962C8B-B14F-4D97-AF65-F5344CB8AC3E}">
        <p14:creationId xmlns:p14="http://schemas.microsoft.com/office/powerpoint/2010/main" val="34212139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r>
              <a:rPr lang="en-GB" altLang="en-US" sz="1200" dirty="0" smtClean="0">
                <a:latin typeface="Verdana" panose="020B0604030504040204" pitchFamily="34" charset="0"/>
                <a:ea typeface="Verdana" panose="020B0604030504040204" pitchFamily="34" charset="0"/>
                <a:cs typeface="Verdana" panose="020B0604030504040204" pitchFamily="34" charset="0"/>
              </a:rPr>
              <a:t>The Data</a:t>
            </a:r>
            <a:r>
              <a:rPr lang="en-GB" altLang="en-US" sz="1200" baseline="0" dirty="0" smtClean="0">
                <a:latin typeface="Verdana" panose="020B0604030504040204" pitchFamily="34" charset="0"/>
                <a:ea typeface="Verdana" panose="020B0604030504040204" pitchFamily="34" charset="0"/>
                <a:cs typeface="Verdana" panose="020B0604030504040204" pitchFamily="34" charset="0"/>
              </a:rPr>
              <a:t> Protection Act has two types of personal data, normal personal data and sensitive personal data. S</a:t>
            </a:r>
            <a:r>
              <a:rPr lang="en-GB" altLang="en-US" sz="1200" dirty="0" smtClean="0">
                <a:latin typeface="Verdana" panose="020B0604030504040204" pitchFamily="34" charset="0"/>
                <a:ea typeface="Verdana" panose="020B0604030504040204" pitchFamily="34" charset="0"/>
                <a:cs typeface="Verdana" panose="020B0604030504040204" pitchFamily="34" charset="0"/>
              </a:rPr>
              <a:t>ensitive personal data is separated out from ordinary</a:t>
            </a:r>
            <a:r>
              <a:rPr lang="en-GB" altLang="en-US" sz="1200" baseline="0" dirty="0" smtClean="0">
                <a:latin typeface="Verdana" panose="020B0604030504040204" pitchFamily="34" charset="0"/>
                <a:ea typeface="Verdana" panose="020B0604030504040204" pitchFamily="34" charset="0"/>
                <a:cs typeface="Verdana" panose="020B0604030504040204" pitchFamily="34" charset="0"/>
              </a:rPr>
              <a:t> personal data as worthy of more consideration and security following conflicts in Europe. </a:t>
            </a:r>
          </a:p>
          <a:p>
            <a:pPr>
              <a:spcBef>
                <a:spcPct val="0"/>
              </a:spcBef>
            </a:pPr>
            <a:endParaRPr lang="en-GB" altLang="en-US" sz="1200" baseline="0" dirty="0" smtClean="0">
              <a:latin typeface="Verdana" panose="020B0604030504040204" pitchFamily="34" charset="0"/>
              <a:ea typeface="Verdana" panose="020B0604030504040204" pitchFamily="34" charset="0"/>
              <a:cs typeface="Verdana" panose="020B0604030504040204" pitchFamily="34" charset="0"/>
            </a:endParaRPr>
          </a:p>
          <a:p>
            <a:pPr marL="0" marR="0" indent="0" algn="l" defTabSz="914400" rtl="0" eaLnBrk="1" fontAlgn="auto" latinLnBrk="0" hangingPunct="1">
              <a:lnSpc>
                <a:spcPct val="100000"/>
              </a:lnSpc>
              <a:spcBef>
                <a:spcPct val="0"/>
              </a:spcBef>
              <a:spcAft>
                <a:spcPts val="0"/>
              </a:spcAft>
              <a:buClrTx/>
              <a:buSzTx/>
              <a:buFontTx/>
              <a:buNone/>
              <a:tabLst/>
              <a:defRPr/>
            </a:pPr>
            <a:r>
              <a:rPr lang="en-GB" altLang="en-US" sz="1200" baseline="0" dirty="0" smtClean="0">
                <a:latin typeface="Verdana" panose="020B0604030504040204" pitchFamily="34" charset="0"/>
                <a:ea typeface="Verdana" panose="020B0604030504040204" pitchFamily="34" charset="0"/>
                <a:cs typeface="Verdana" panose="020B0604030504040204" pitchFamily="34" charset="0"/>
              </a:rPr>
              <a:t>Under GDPR sensitive personal data is referred to as special categories of data. </a:t>
            </a:r>
            <a:r>
              <a:rPr lang="en-GB" altLang="en-US" dirty="0" smtClean="0"/>
              <a:t>Genetic</a:t>
            </a:r>
            <a:r>
              <a:rPr lang="en-GB" altLang="en-US" baseline="0" dirty="0" smtClean="0"/>
              <a:t> and biometric data is added as a new class of special category data. Data about criminal convictions and offences is dealt with separately but still regarded as sensitive and to be used in limited circumstances.</a:t>
            </a:r>
            <a:endParaRPr lang="en-GB" altLang="en-US" dirty="0" smtClean="0"/>
          </a:p>
          <a:p>
            <a:pPr>
              <a:spcBef>
                <a:spcPct val="0"/>
              </a:spcBef>
            </a:pPr>
            <a:endParaRPr lang="en-GB" altLang="en-US" sz="1200" baseline="0" dirty="0" smtClean="0">
              <a:latin typeface="Verdana" panose="020B0604030504040204" pitchFamily="34" charset="0"/>
              <a:ea typeface="Verdana" panose="020B0604030504040204" pitchFamily="34" charset="0"/>
              <a:cs typeface="Verdana" panose="020B0604030504040204" pitchFamily="34" charset="0"/>
            </a:endParaRPr>
          </a:p>
          <a:p>
            <a:pPr>
              <a:spcBef>
                <a:spcPct val="0"/>
              </a:spcBef>
            </a:pPr>
            <a:r>
              <a:rPr lang="en-GB" altLang="en-US" sz="1200" baseline="0" dirty="0" smtClean="0">
                <a:latin typeface="Verdana" panose="020B0604030504040204" pitchFamily="34" charset="0"/>
                <a:ea typeface="Verdana" panose="020B0604030504040204" pitchFamily="34" charset="0"/>
                <a:cs typeface="Verdana" panose="020B0604030504040204" pitchFamily="34" charset="0"/>
              </a:rPr>
              <a:t>There is one piece of information missing which most people assume would be classed as sensitive personal data and that is financial data. Although Financial data is not classed as sensitive personal data by the DPA or the GDPR the ICO treats a breach of this data as if it were sensitive data because of the impact a breach can have on an individual.</a:t>
            </a:r>
          </a:p>
          <a:p>
            <a:pPr eaLnBrk="1" hangingPunct="1">
              <a:spcBef>
                <a:spcPct val="0"/>
              </a:spcBef>
            </a:pPr>
            <a:endParaRPr lang="en-GB" altLang="en-US" dirty="0" smtClean="0"/>
          </a:p>
        </p:txBody>
      </p:sp>
      <p:sp>
        <p:nvSpPr>
          <p:cNvPr id="73732"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fontAlgn="base">
              <a:spcBef>
                <a:spcPct val="0"/>
              </a:spcBef>
              <a:spcAft>
                <a:spcPct val="0"/>
              </a:spcAft>
              <a:defRPr>
                <a:solidFill>
                  <a:schemeClr val="tx1"/>
                </a:solidFill>
                <a:latin typeface="Verdana" pitchFamily="34" charset="0"/>
              </a:defRPr>
            </a:lvl6pPr>
            <a:lvl7pPr marL="2971800" indent="-228600" fontAlgn="base">
              <a:spcBef>
                <a:spcPct val="0"/>
              </a:spcBef>
              <a:spcAft>
                <a:spcPct val="0"/>
              </a:spcAft>
              <a:defRPr>
                <a:solidFill>
                  <a:schemeClr val="tx1"/>
                </a:solidFill>
                <a:latin typeface="Verdana" pitchFamily="34" charset="0"/>
              </a:defRPr>
            </a:lvl7pPr>
            <a:lvl8pPr marL="3429000" indent="-228600" fontAlgn="base">
              <a:spcBef>
                <a:spcPct val="0"/>
              </a:spcBef>
              <a:spcAft>
                <a:spcPct val="0"/>
              </a:spcAft>
              <a:defRPr>
                <a:solidFill>
                  <a:schemeClr val="tx1"/>
                </a:solidFill>
                <a:latin typeface="Verdana" pitchFamily="34" charset="0"/>
              </a:defRPr>
            </a:lvl8pPr>
            <a:lvl9pPr marL="3886200" indent="-228600" fontAlgn="base">
              <a:spcBef>
                <a:spcPct val="0"/>
              </a:spcBef>
              <a:spcAft>
                <a:spcPct val="0"/>
              </a:spcAft>
              <a:defRPr>
                <a:solidFill>
                  <a:schemeClr val="tx1"/>
                </a:solidFill>
                <a:latin typeface="Verdana" pitchFamily="34" charset="0"/>
              </a:defRPr>
            </a:lvl9pPr>
          </a:lstStyle>
          <a:p>
            <a:pPr fontAlgn="base">
              <a:spcBef>
                <a:spcPct val="0"/>
              </a:spcBef>
              <a:spcAft>
                <a:spcPct val="0"/>
              </a:spcAft>
              <a:defRPr/>
            </a:pPr>
            <a:fld id="{0DEC690B-50BD-4919-8209-DBDB5F465070}" type="slidenum">
              <a:rPr lang="en-GB" altLang="en-US" smtClean="0">
                <a:latin typeface="Calibri" pitchFamily="34" charset="0"/>
              </a:rPr>
              <a:pPr fontAlgn="base">
                <a:spcBef>
                  <a:spcPct val="0"/>
                </a:spcBef>
                <a:spcAft>
                  <a:spcPct val="0"/>
                </a:spcAft>
                <a:defRPr/>
              </a:pPr>
              <a:t>8</a:t>
            </a:fld>
            <a:endParaRPr lang="en-GB" altLang="en-US" smtClean="0">
              <a:latin typeface="Calibri" pitchFamily="34" charset="0"/>
            </a:endParaRPr>
          </a:p>
        </p:txBody>
      </p:sp>
    </p:spTree>
    <p:extLst>
      <p:ext uri="{BB962C8B-B14F-4D97-AF65-F5344CB8AC3E}">
        <p14:creationId xmlns:p14="http://schemas.microsoft.com/office/powerpoint/2010/main" val="22398201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W</a:t>
            </a:r>
            <a:r>
              <a:rPr lang="en-GB" baseline="0" dirty="0" smtClean="0"/>
              <a:t>e need to be aware of what other information is out there that people can piece together to identify an individual. GDPR makes reference to this by stating that personal data is data which allows someone to be identified either directly or indirectly. </a:t>
            </a:r>
          </a:p>
          <a:p>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If you are using </a:t>
            </a:r>
            <a:r>
              <a:rPr lang="en-GB" baseline="0" dirty="0" err="1" smtClean="0"/>
              <a:t>anonymisation</a:t>
            </a:r>
            <a:r>
              <a:rPr lang="en-GB" baseline="0" dirty="0" smtClean="0"/>
              <a:t> or pseudonyms to protect an individual’s identity think carefully about how they are created. If they use initials or dates of birth then it’s possible people could identify an individual from them. For example, your driving licence number is made up of your name and date of birth. Likewise pseudonyms or locations may make an individual identifiable. It is about common sense and you have to consider what is reasonably likely in regards to the risk of individuals being identified.  </a:t>
            </a:r>
          </a:p>
          <a:p>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Someone would have to want to identify a person and actively search out the additional information. The likelihood of this happening will depend on who you work with, with some people more likely to be at risk than others. </a:t>
            </a:r>
          </a:p>
          <a:p>
            <a:endParaRPr lang="en-GB" baseline="0" dirty="0" smtClean="0"/>
          </a:p>
          <a:p>
            <a:r>
              <a:rPr lang="en-GB" baseline="0" dirty="0" smtClean="0"/>
              <a:t>Some examples of data which can be used to identify individuals include locations, medication, the car you drive, work you’ve undertaken, in particular research work, even the name of your pet. </a:t>
            </a:r>
          </a:p>
          <a:p>
            <a:endParaRPr lang="en-GB" baseline="0" dirty="0" smtClean="0"/>
          </a:p>
          <a:p>
            <a:endParaRPr lang="en-GB" baseline="0" dirty="0" smtClean="0"/>
          </a:p>
        </p:txBody>
      </p:sp>
      <p:sp>
        <p:nvSpPr>
          <p:cNvPr id="4" name="Slide Number Placeholder 3"/>
          <p:cNvSpPr>
            <a:spLocks noGrp="1"/>
          </p:cNvSpPr>
          <p:nvPr>
            <p:ph type="sldNum" sz="quarter" idx="10"/>
          </p:nvPr>
        </p:nvSpPr>
        <p:spPr/>
        <p:txBody>
          <a:bodyPr/>
          <a:lstStyle/>
          <a:p>
            <a:fld id="{CD36A02C-A037-4CD4-B414-B88BEDE165FF}" type="slidenum">
              <a:rPr lang="en-GB" smtClean="0"/>
              <a:pPr/>
              <a:t>9</a:t>
            </a:fld>
            <a:endParaRPr lang="en-GB"/>
          </a:p>
        </p:txBody>
      </p:sp>
    </p:spTree>
    <p:extLst>
      <p:ext uri="{BB962C8B-B14F-4D97-AF65-F5344CB8AC3E}">
        <p14:creationId xmlns:p14="http://schemas.microsoft.com/office/powerpoint/2010/main" val="33064751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GB" altLang="en-US" dirty="0" smtClean="0"/>
              <a:t>The</a:t>
            </a:r>
            <a:r>
              <a:rPr lang="en-GB" altLang="en-US" baseline="0" dirty="0" smtClean="0"/>
              <a:t> GDPR applies to the processing (which is anything you can thing of doing) of personal data wholly or partly by automated means and to the processing other than by automated means of personal data which form part of a filing system or are intended to form part of a filing system.</a:t>
            </a:r>
          </a:p>
          <a:p>
            <a:pPr eaLnBrk="1" hangingPunct="1">
              <a:spcBef>
                <a:spcPct val="0"/>
              </a:spcBef>
            </a:pPr>
            <a:endParaRPr lang="en-GB" altLang="en-US" baseline="0" dirty="0" smtClean="0"/>
          </a:p>
          <a:p>
            <a:pPr eaLnBrk="1" hangingPunct="1">
              <a:spcBef>
                <a:spcPct val="0"/>
              </a:spcBef>
            </a:pPr>
            <a:r>
              <a:rPr lang="en-GB" altLang="en-US" baseline="0" dirty="0" smtClean="0"/>
              <a:t>The new UK Data Protection Act will apply similar rules to health, education and social work records, as well as any other personal data held in manual form by a public authority.</a:t>
            </a:r>
            <a:endParaRPr lang="en-GB" altLang="en-US" dirty="0" smtClean="0"/>
          </a:p>
          <a:p>
            <a:pPr eaLnBrk="1" hangingPunct="1">
              <a:spcBef>
                <a:spcPct val="0"/>
              </a:spcBef>
            </a:pPr>
            <a:endParaRPr lang="en-GB" altLang="en-US" dirty="0" smtClean="0"/>
          </a:p>
        </p:txBody>
      </p:sp>
      <p:sp>
        <p:nvSpPr>
          <p:cNvPr id="69636"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fontAlgn="base">
              <a:spcBef>
                <a:spcPct val="0"/>
              </a:spcBef>
              <a:spcAft>
                <a:spcPct val="0"/>
              </a:spcAft>
              <a:defRPr>
                <a:solidFill>
                  <a:schemeClr val="tx1"/>
                </a:solidFill>
                <a:latin typeface="Verdana" pitchFamily="34" charset="0"/>
              </a:defRPr>
            </a:lvl6pPr>
            <a:lvl7pPr marL="2971800" indent="-228600" fontAlgn="base">
              <a:spcBef>
                <a:spcPct val="0"/>
              </a:spcBef>
              <a:spcAft>
                <a:spcPct val="0"/>
              </a:spcAft>
              <a:defRPr>
                <a:solidFill>
                  <a:schemeClr val="tx1"/>
                </a:solidFill>
                <a:latin typeface="Verdana" pitchFamily="34" charset="0"/>
              </a:defRPr>
            </a:lvl7pPr>
            <a:lvl8pPr marL="3429000" indent="-228600" fontAlgn="base">
              <a:spcBef>
                <a:spcPct val="0"/>
              </a:spcBef>
              <a:spcAft>
                <a:spcPct val="0"/>
              </a:spcAft>
              <a:defRPr>
                <a:solidFill>
                  <a:schemeClr val="tx1"/>
                </a:solidFill>
                <a:latin typeface="Verdana" pitchFamily="34" charset="0"/>
              </a:defRPr>
            </a:lvl8pPr>
            <a:lvl9pPr marL="3886200" indent="-228600" fontAlgn="base">
              <a:spcBef>
                <a:spcPct val="0"/>
              </a:spcBef>
              <a:spcAft>
                <a:spcPct val="0"/>
              </a:spcAft>
              <a:defRPr>
                <a:solidFill>
                  <a:schemeClr val="tx1"/>
                </a:solidFill>
                <a:latin typeface="Verdana" pitchFamily="34" charset="0"/>
              </a:defRPr>
            </a:lvl9pPr>
          </a:lstStyle>
          <a:p>
            <a:pPr fontAlgn="base">
              <a:spcBef>
                <a:spcPct val="0"/>
              </a:spcBef>
              <a:spcAft>
                <a:spcPct val="0"/>
              </a:spcAft>
              <a:defRPr/>
            </a:pPr>
            <a:fld id="{50CECA6D-0888-4DBC-AAF1-F72F1A5A384B}" type="slidenum">
              <a:rPr lang="en-GB" altLang="en-US" smtClean="0">
                <a:solidFill>
                  <a:prstClr val="black"/>
                </a:solidFill>
                <a:latin typeface="Calibri" pitchFamily="34" charset="0"/>
              </a:rPr>
              <a:pPr fontAlgn="base">
                <a:spcBef>
                  <a:spcPct val="0"/>
                </a:spcBef>
                <a:spcAft>
                  <a:spcPct val="0"/>
                </a:spcAft>
                <a:defRPr/>
              </a:pPr>
              <a:t>10</a:t>
            </a:fld>
            <a:endParaRPr lang="en-GB" altLang="en-US" smtClean="0">
              <a:solidFill>
                <a:prstClr val="black"/>
              </a:solidFill>
              <a:latin typeface="Calibri" pitchFamily="34" charset="0"/>
            </a:endParaRPr>
          </a:p>
        </p:txBody>
      </p:sp>
      <p:sp>
        <p:nvSpPr>
          <p:cNvPr id="5" name="TextBox 4"/>
          <p:cNvSpPr txBox="1"/>
          <p:nvPr/>
        </p:nvSpPr>
        <p:spPr>
          <a:xfrm>
            <a:off x="517181" y="9319527"/>
            <a:ext cx="576064" cy="369332"/>
          </a:xfrm>
          <a:prstGeom prst="rect">
            <a:avLst/>
          </a:prstGeom>
          <a:noFill/>
        </p:spPr>
        <p:txBody>
          <a:bodyPr wrap="square" rtlCol="0">
            <a:spAutoFit/>
          </a:bodyPr>
          <a:lstStyle/>
          <a:p>
            <a:r>
              <a:rPr lang="en-GB" dirty="0" smtClean="0">
                <a:solidFill>
                  <a:prstClr val="black"/>
                </a:solidFill>
              </a:rPr>
              <a:t>MF</a:t>
            </a:r>
            <a:endParaRPr lang="en-GB" dirty="0">
              <a:solidFill>
                <a:prstClr val="black"/>
              </a:solidFill>
            </a:endParaRPr>
          </a:p>
        </p:txBody>
      </p:sp>
    </p:spTree>
    <p:extLst>
      <p:ext uri="{BB962C8B-B14F-4D97-AF65-F5344CB8AC3E}">
        <p14:creationId xmlns:p14="http://schemas.microsoft.com/office/powerpoint/2010/main" val="8087781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1.xml"/><Relationship Id="rId4" Type="http://schemas.openxmlformats.org/officeDocument/2006/relationships/image" Target="../media/image8.emf"/></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Green">
    <p:spTree>
      <p:nvGrpSpPr>
        <p:cNvPr id="1" name=""/>
        <p:cNvGrpSpPr/>
        <p:nvPr/>
      </p:nvGrpSpPr>
      <p:grpSpPr>
        <a:xfrm>
          <a:off x="0" y="0"/>
          <a:ext cx="0" cy="0"/>
          <a:chOff x="0" y="0"/>
          <a:chExt cx="0" cy="0"/>
        </a:xfrm>
      </p:grpSpPr>
      <p:sp>
        <p:nvSpPr>
          <p:cNvPr id="2" name="Title 1"/>
          <p:cNvSpPr>
            <a:spLocks noGrp="1"/>
          </p:cNvSpPr>
          <p:nvPr>
            <p:ph type="title"/>
          </p:nvPr>
        </p:nvSpPr>
        <p:spPr>
          <a:xfrm>
            <a:off x="249880" y="287338"/>
            <a:ext cx="8589963" cy="1143000"/>
          </a:xfrm>
        </p:spPr>
        <p:txBody>
          <a:bodyPr/>
          <a:lstStyle>
            <a:lvl1pPr algn="l">
              <a:defRPr>
                <a:solidFill>
                  <a:schemeClr val="accent5"/>
                </a:solidFill>
              </a:defRPr>
            </a:lvl1pPr>
          </a:lstStyle>
          <a:p>
            <a:r>
              <a:rPr lang="en-US" dirty="0" smtClean="0"/>
              <a:t>Click to edit Master title style</a:t>
            </a:r>
            <a:endParaRPr lang="en-GB" dirty="0"/>
          </a:p>
        </p:txBody>
      </p:sp>
      <p:sp>
        <p:nvSpPr>
          <p:cNvPr id="3" name="Content Placeholder 2"/>
          <p:cNvSpPr>
            <a:spLocks noGrp="1"/>
          </p:cNvSpPr>
          <p:nvPr>
            <p:ph idx="1"/>
          </p:nvPr>
        </p:nvSpPr>
        <p:spPr>
          <a:xfrm>
            <a:off x="227581" y="1688207"/>
            <a:ext cx="8589963" cy="4709418"/>
          </a:xfrm>
        </p:spPr>
        <p:txBody>
          <a:bodyPr>
            <a:normAutofit/>
          </a:bodyPr>
          <a:lstStyle>
            <a:lvl1pPr marL="0" indent="0" algn="l">
              <a:spcBef>
                <a:spcPts val="2400"/>
              </a:spcBef>
              <a:buNone/>
              <a:defRPr sz="2200"/>
            </a:lvl1pPr>
            <a:lvl2pPr marL="457200" indent="0" algn="l">
              <a:buNone/>
              <a:defRPr sz="1800"/>
            </a:lvl2pPr>
            <a:lvl3pPr marL="914400" indent="0" algn="l">
              <a:buNone/>
              <a:defRPr sz="1600"/>
            </a:lvl3pPr>
            <a:lvl4pPr marL="1371600" indent="0" algn="l">
              <a:buNone/>
              <a:defRPr sz="1400"/>
            </a:lvl4pPr>
            <a:lvl5pPr marL="1828800" indent="0" algn="l">
              <a:buNone/>
              <a:defRPr sz="1400"/>
            </a:lvl5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82B35771-B45A-493A-8BFA-738F8FAD3C30}" type="datetimeFigureOut">
              <a:rPr lang="en-GB" smtClean="0"/>
              <a:pPr/>
              <a:t>29/10/2018</a:t>
            </a:fld>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lgn="l">
              <a:defRPr/>
            </a:lvl1pPr>
          </a:lstStyle>
          <a:p>
            <a:fld id="{F7E9F3B9-8F16-46E3-8D91-B3701D07C131}" type="slidenum">
              <a:rPr lang="en-GB" smtClean="0"/>
              <a:pPr/>
              <a:t>‹#›</a:t>
            </a:fld>
            <a:endParaRPr lang="en-GB"/>
          </a:p>
        </p:txBody>
      </p:sp>
      <p:cxnSp>
        <p:nvCxnSpPr>
          <p:cNvPr id="8" name="Straight Connector 7"/>
          <p:cNvCxnSpPr/>
          <p:nvPr userDrawn="1"/>
        </p:nvCxnSpPr>
        <p:spPr>
          <a:xfrm>
            <a:off x="346075" y="501650"/>
            <a:ext cx="8460000"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94932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aption Purple and Pink">
    <p:spTree>
      <p:nvGrpSpPr>
        <p:cNvPr id="1" name=""/>
        <p:cNvGrpSpPr/>
        <p:nvPr/>
      </p:nvGrpSpPr>
      <p:grpSpPr>
        <a:xfrm>
          <a:off x="0" y="0"/>
          <a:ext cx="0" cy="0"/>
          <a:chOff x="0" y="0"/>
          <a:chExt cx="0" cy="0"/>
        </a:xfrm>
      </p:grpSpPr>
      <p:grpSp>
        <p:nvGrpSpPr>
          <p:cNvPr id="14" name="Group 4"/>
          <p:cNvGrpSpPr>
            <a:grpSpLocks noChangeAspect="1"/>
          </p:cNvGrpSpPr>
          <p:nvPr userDrawn="1"/>
        </p:nvGrpSpPr>
        <p:grpSpPr bwMode="auto">
          <a:xfrm flipH="1">
            <a:off x="782827" y="1609770"/>
            <a:ext cx="6600612" cy="3425825"/>
            <a:chOff x="837" y="1100"/>
            <a:chExt cx="4282" cy="2158"/>
          </a:xfrm>
        </p:grpSpPr>
        <p:sp>
          <p:nvSpPr>
            <p:cNvPr id="15" name="AutoShape 3"/>
            <p:cNvSpPr>
              <a:spLocks noChangeAspect="1" noChangeArrowheads="1" noTextEdit="1"/>
            </p:cNvSpPr>
            <p:nvPr userDrawn="1"/>
          </p:nvSpPr>
          <p:spPr bwMode="auto">
            <a:xfrm>
              <a:off x="837" y="1100"/>
              <a:ext cx="4282" cy="2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6" name="Freeform 5"/>
            <p:cNvSpPr>
              <a:spLocks/>
            </p:cNvSpPr>
            <p:nvPr userDrawn="1"/>
          </p:nvSpPr>
          <p:spPr bwMode="auto">
            <a:xfrm>
              <a:off x="836" y="1100"/>
              <a:ext cx="4282" cy="2157"/>
            </a:xfrm>
            <a:custGeom>
              <a:avLst/>
              <a:gdLst>
                <a:gd name="T0" fmla="*/ 0 w 3735"/>
                <a:gd name="T1" fmla="*/ 2363 h 2363"/>
                <a:gd name="T2" fmla="*/ 0 w 3735"/>
                <a:gd name="T3" fmla="*/ 287 h 2363"/>
                <a:gd name="T4" fmla="*/ 288 w 3735"/>
                <a:gd name="T5" fmla="*/ 0 h 2363"/>
                <a:gd name="T6" fmla="*/ 3447 w 3735"/>
                <a:gd name="T7" fmla="*/ 0 h 2363"/>
                <a:gd name="T8" fmla="*/ 3735 w 3735"/>
                <a:gd name="T9" fmla="*/ 287 h 2363"/>
                <a:gd name="T10" fmla="*/ 3735 w 3735"/>
                <a:gd name="T11" fmla="*/ 1808 h 2363"/>
                <a:gd name="T12" fmla="*/ 3447 w 3735"/>
                <a:gd name="T13" fmla="*/ 2095 h 2363"/>
                <a:gd name="T14" fmla="*/ 288 w 3735"/>
                <a:gd name="T15" fmla="*/ 2095 h 2363"/>
                <a:gd name="T16" fmla="*/ 0 w 3735"/>
                <a:gd name="T17" fmla="*/ 2363 h 23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35" h="2363">
                  <a:moveTo>
                    <a:pt x="0" y="2363"/>
                  </a:moveTo>
                  <a:cubicBezTo>
                    <a:pt x="0" y="287"/>
                    <a:pt x="0" y="287"/>
                    <a:pt x="0" y="287"/>
                  </a:cubicBezTo>
                  <a:cubicBezTo>
                    <a:pt x="0" y="129"/>
                    <a:pt x="129" y="0"/>
                    <a:pt x="288" y="0"/>
                  </a:cubicBezTo>
                  <a:cubicBezTo>
                    <a:pt x="3447" y="0"/>
                    <a:pt x="3447" y="0"/>
                    <a:pt x="3447" y="0"/>
                  </a:cubicBezTo>
                  <a:cubicBezTo>
                    <a:pt x="3606" y="0"/>
                    <a:pt x="3735" y="129"/>
                    <a:pt x="3735" y="287"/>
                  </a:cubicBezTo>
                  <a:cubicBezTo>
                    <a:pt x="3735" y="1808"/>
                    <a:pt x="3735" y="1808"/>
                    <a:pt x="3735" y="1808"/>
                  </a:cubicBezTo>
                  <a:cubicBezTo>
                    <a:pt x="3735" y="1966"/>
                    <a:pt x="3606" y="2095"/>
                    <a:pt x="3447" y="2095"/>
                  </a:cubicBezTo>
                  <a:cubicBezTo>
                    <a:pt x="288" y="2095"/>
                    <a:pt x="288" y="2095"/>
                    <a:pt x="288" y="2095"/>
                  </a:cubicBezTo>
                  <a:lnTo>
                    <a:pt x="0" y="23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2" name="Title 1"/>
          <p:cNvSpPr>
            <a:spLocks noGrp="1"/>
          </p:cNvSpPr>
          <p:nvPr>
            <p:ph type="title"/>
          </p:nvPr>
        </p:nvSpPr>
        <p:spPr>
          <a:xfrm>
            <a:off x="258506" y="287338"/>
            <a:ext cx="8589963" cy="1143000"/>
          </a:xfrm>
        </p:spPr>
        <p:txBody>
          <a:bodyPr/>
          <a:lstStyle>
            <a:lvl1pPr algn="l">
              <a:defRPr>
                <a:solidFill>
                  <a:schemeClr val="tx2"/>
                </a:solidFill>
              </a:defRPr>
            </a:lvl1pPr>
          </a:lstStyle>
          <a:p>
            <a:r>
              <a:rPr lang="en-US" dirty="0" smtClean="0"/>
              <a:t>Click to edit Master title style</a:t>
            </a:r>
            <a:endParaRPr lang="en-GB" dirty="0"/>
          </a:p>
        </p:txBody>
      </p:sp>
      <p:sp>
        <p:nvSpPr>
          <p:cNvPr id="3" name="Content Placeholder 2"/>
          <p:cNvSpPr>
            <a:spLocks noGrp="1"/>
          </p:cNvSpPr>
          <p:nvPr>
            <p:ph idx="1"/>
          </p:nvPr>
        </p:nvSpPr>
        <p:spPr>
          <a:xfrm>
            <a:off x="996286" y="1838335"/>
            <a:ext cx="6291617" cy="3018181"/>
          </a:xfrm>
        </p:spPr>
        <p:txBody>
          <a:bodyPr>
            <a:normAutofit/>
          </a:bodyPr>
          <a:lstStyle>
            <a:lvl1pPr marL="0" indent="0" algn="l">
              <a:lnSpc>
                <a:spcPct val="100000"/>
              </a:lnSpc>
              <a:spcBef>
                <a:spcPts val="2400"/>
              </a:spcBef>
              <a:buNone/>
              <a:defRPr lang="en-US" sz="3600" kern="1200" dirty="0" smtClean="0">
                <a:solidFill>
                  <a:schemeClr val="accent3"/>
                </a:solidFill>
                <a:latin typeface="+mj-lt"/>
                <a:ea typeface="+mj-ea"/>
                <a:cs typeface="+mj-cs"/>
              </a:defRPr>
            </a:lvl1pPr>
            <a:lvl2pPr marL="457200" indent="0" algn="l">
              <a:buNone/>
              <a:defRPr sz="1800"/>
            </a:lvl2pPr>
            <a:lvl3pPr marL="914400" indent="0" algn="l">
              <a:buNone/>
              <a:defRPr sz="1600"/>
            </a:lvl3pPr>
            <a:lvl4pPr marL="1371600" indent="0" algn="l">
              <a:buNone/>
              <a:defRPr sz="1400"/>
            </a:lvl4pPr>
            <a:lvl5pPr marL="1828800" indent="0" algn="l">
              <a:buNone/>
              <a:defRPr sz="1400"/>
            </a:lvl5pPr>
          </a:lstStyle>
          <a:p>
            <a:pPr lvl="0"/>
            <a:r>
              <a:rPr lang="en-US" dirty="0" smtClean="0"/>
              <a:t>Click to edit Master text styles</a:t>
            </a:r>
          </a:p>
        </p:txBody>
      </p:sp>
      <p:sp>
        <p:nvSpPr>
          <p:cNvPr id="4" name="Date Placeholder 3"/>
          <p:cNvSpPr>
            <a:spLocks noGrp="1"/>
          </p:cNvSpPr>
          <p:nvPr>
            <p:ph type="dt" sz="half" idx="10"/>
          </p:nvPr>
        </p:nvSpPr>
        <p:spPr/>
        <p:txBody>
          <a:bodyPr/>
          <a:lstStyle/>
          <a:p>
            <a:fld id="{82B35771-B45A-493A-8BFA-738F8FAD3C30}" type="datetimeFigureOut">
              <a:rPr lang="en-GB" smtClean="0"/>
              <a:pPr/>
              <a:t>29/10/2018</a:t>
            </a:fld>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lgn="l">
              <a:defRPr/>
            </a:lvl1pPr>
          </a:lstStyle>
          <a:p>
            <a:fld id="{F7E9F3B9-8F16-46E3-8D91-B3701D07C131}" type="slidenum">
              <a:rPr lang="en-GB" smtClean="0"/>
              <a:pPr/>
              <a:t>‹#›</a:t>
            </a:fld>
            <a:endParaRPr lang="en-GB"/>
          </a:p>
        </p:txBody>
      </p:sp>
      <p:cxnSp>
        <p:nvCxnSpPr>
          <p:cNvPr id="8" name="Straight Connector 7"/>
          <p:cNvCxnSpPr/>
          <p:nvPr userDrawn="1"/>
        </p:nvCxnSpPr>
        <p:spPr>
          <a:xfrm>
            <a:off x="346075" y="501650"/>
            <a:ext cx="8460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Picture Placeholder 8"/>
          <p:cNvSpPr>
            <a:spLocks noGrp="1"/>
          </p:cNvSpPr>
          <p:nvPr>
            <p:ph type="pic" sz="quarter" idx="13"/>
          </p:nvPr>
        </p:nvSpPr>
        <p:spPr>
          <a:xfrm>
            <a:off x="5624513" y="5118100"/>
            <a:ext cx="3519487" cy="1739900"/>
          </a:xfrm>
        </p:spPr>
        <p:txBody>
          <a:bodyPr>
            <a:normAutofit/>
          </a:bodyPr>
          <a:lstStyle>
            <a:lvl1pPr marL="0" indent="0">
              <a:buNone/>
              <a:defRPr sz="1800"/>
            </a:lvl1pPr>
          </a:lstStyle>
          <a:p>
            <a:endParaRPr lang="en-GB"/>
          </a:p>
        </p:txBody>
      </p:sp>
    </p:spTree>
    <p:extLst>
      <p:ext uri="{BB962C8B-B14F-4D97-AF65-F5344CB8AC3E}">
        <p14:creationId xmlns:p14="http://schemas.microsoft.com/office/powerpoint/2010/main" val="41319431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Double Caption Blue">
    <p:spTree>
      <p:nvGrpSpPr>
        <p:cNvPr id="1" name=""/>
        <p:cNvGrpSpPr/>
        <p:nvPr/>
      </p:nvGrpSpPr>
      <p:grpSpPr>
        <a:xfrm>
          <a:off x="0" y="0"/>
          <a:ext cx="0" cy="0"/>
          <a:chOff x="0" y="0"/>
          <a:chExt cx="0" cy="0"/>
        </a:xfrm>
      </p:grpSpPr>
      <p:sp>
        <p:nvSpPr>
          <p:cNvPr id="2" name="Title 1"/>
          <p:cNvSpPr>
            <a:spLocks noGrp="1"/>
          </p:cNvSpPr>
          <p:nvPr>
            <p:ph type="title"/>
          </p:nvPr>
        </p:nvSpPr>
        <p:spPr>
          <a:xfrm>
            <a:off x="258506" y="287338"/>
            <a:ext cx="8589963" cy="1143000"/>
          </a:xfrm>
        </p:spPr>
        <p:txBody>
          <a:bodyPr/>
          <a:lstStyle>
            <a:lvl1pPr algn="l">
              <a:defRPr>
                <a:solidFill>
                  <a:schemeClr val="tx2"/>
                </a:solidFill>
              </a:defRPr>
            </a:lvl1pPr>
          </a:lstStyle>
          <a:p>
            <a:r>
              <a:rPr lang="en-US" dirty="0" smtClean="0"/>
              <a:t>Click to edit Master title style</a:t>
            </a:r>
            <a:endParaRPr lang="en-GB" dirty="0"/>
          </a:p>
        </p:txBody>
      </p:sp>
      <p:sp>
        <p:nvSpPr>
          <p:cNvPr id="4" name="Date Placeholder 3"/>
          <p:cNvSpPr>
            <a:spLocks noGrp="1"/>
          </p:cNvSpPr>
          <p:nvPr>
            <p:ph type="dt" sz="half" idx="10"/>
          </p:nvPr>
        </p:nvSpPr>
        <p:spPr/>
        <p:txBody>
          <a:bodyPr/>
          <a:lstStyle/>
          <a:p>
            <a:fld id="{82B35771-B45A-493A-8BFA-738F8FAD3C30}" type="datetimeFigureOut">
              <a:rPr lang="en-GB" smtClean="0"/>
              <a:pPr/>
              <a:t>29/10/2018</a:t>
            </a:fld>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lgn="l">
              <a:defRPr/>
            </a:lvl1pPr>
          </a:lstStyle>
          <a:p>
            <a:fld id="{F7E9F3B9-8F16-46E3-8D91-B3701D07C131}" type="slidenum">
              <a:rPr lang="en-GB" smtClean="0"/>
              <a:pPr/>
              <a:t>‹#›</a:t>
            </a:fld>
            <a:endParaRPr lang="en-GB"/>
          </a:p>
        </p:txBody>
      </p:sp>
      <p:cxnSp>
        <p:nvCxnSpPr>
          <p:cNvPr id="8" name="Straight Connector 7"/>
          <p:cNvCxnSpPr/>
          <p:nvPr userDrawn="1"/>
        </p:nvCxnSpPr>
        <p:spPr>
          <a:xfrm>
            <a:off x="346075" y="501650"/>
            <a:ext cx="8460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nvGrpSpPr>
          <p:cNvPr id="17" name="Group 16"/>
          <p:cNvGrpSpPr/>
          <p:nvPr userDrawn="1"/>
        </p:nvGrpSpPr>
        <p:grpSpPr>
          <a:xfrm>
            <a:off x="1369440" y="1460558"/>
            <a:ext cx="6391723" cy="4025933"/>
            <a:chOff x="1192258" y="1460558"/>
            <a:chExt cx="6759978" cy="4257885"/>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192258" y="1460558"/>
              <a:ext cx="3799244" cy="3898054"/>
            </a:xfrm>
            <a:prstGeom prst="rect">
              <a:avLst/>
            </a:prstGeom>
          </p:spPr>
        </p:pic>
        <p:pic>
          <p:nvPicPr>
            <p:cNvPr id="11" name="Picture 10"/>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flipH="1">
              <a:off x="4152992" y="1820389"/>
              <a:ext cx="3799244" cy="3898054"/>
            </a:xfrm>
            <a:prstGeom prst="rect">
              <a:avLst/>
            </a:prstGeom>
          </p:spPr>
        </p:pic>
      </p:grpSp>
      <p:sp>
        <p:nvSpPr>
          <p:cNvPr id="3" name="Content Placeholder 2"/>
          <p:cNvSpPr>
            <a:spLocks noGrp="1"/>
          </p:cNvSpPr>
          <p:nvPr>
            <p:ph idx="1"/>
          </p:nvPr>
        </p:nvSpPr>
        <p:spPr>
          <a:xfrm>
            <a:off x="1539049" y="1624071"/>
            <a:ext cx="2701087" cy="3055879"/>
          </a:xfrm>
        </p:spPr>
        <p:txBody>
          <a:bodyPr>
            <a:normAutofit/>
          </a:bodyPr>
          <a:lstStyle>
            <a:lvl1pPr marL="0" indent="0" algn="l">
              <a:lnSpc>
                <a:spcPct val="100000"/>
              </a:lnSpc>
              <a:spcBef>
                <a:spcPts val="2400"/>
              </a:spcBef>
              <a:buNone/>
              <a:defRPr lang="en-US" sz="3200" kern="1200" dirty="0" smtClean="0">
                <a:solidFill>
                  <a:schemeClr val="bg1"/>
                </a:solidFill>
                <a:latin typeface="+mj-lt"/>
                <a:ea typeface="+mj-ea"/>
                <a:cs typeface="+mj-cs"/>
              </a:defRPr>
            </a:lvl1pPr>
            <a:lvl2pPr marL="457200" indent="0" algn="l">
              <a:buNone/>
              <a:defRPr sz="1800"/>
            </a:lvl2pPr>
            <a:lvl3pPr marL="914400" indent="0" algn="l">
              <a:buNone/>
              <a:defRPr sz="1600"/>
            </a:lvl3pPr>
            <a:lvl4pPr marL="1371600" indent="0" algn="l">
              <a:buNone/>
              <a:defRPr sz="1400"/>
            </a:lvl4pPr>
            <a:lvl5pPr marL="1828800" indent="0" algn="l">
              <a:buNone/>
              <a:defRPr sz="1400"/>
            </a:lvl5pPr>
          </a:lstStyle>
          <a:p>
            <a:pPr lvl="0"/>
            <a:r>
              <a:rPr lang="en-US" dirty="0" smtClean="0"/>
              <a:t>Click to edit Master text styles</a:t>
            </a:r>
          </a:p>
        </p:txBody>
      </p:sp>
      <p:sp>
        <p:nvSpPr>
          <p:cNvPr id="14" name="Text Placeholder 13"/>
          <p:cNvSpPr>
            <a:spLocks noGrp="1"/>
          </p:cNvSpPr>
          <p:nvPr>
            <p:ph type="body" sz="quarter" idx="14"/>
          </p:nvPr>
        </p:nvSpPr>
        <p:spPr>
          <a:xfrm>
            <a:off x="4344893" y="1973764"/>
            <a:ext cx="3325149" cy="2839108"/>
          </a:xfrm>
        </p:spPr>
        <p:txBody>
          <a:bodyPr/>
          <a:lstStyle>
            <a:lvl1pPr marL="0" indent="0">
              <a:lnSpc>
                <a:spcPct val="100000"/>
              </a:lnSpc>
              <a:spcBef>
                <a:spcPts val="2400"/>
              </a:spcBef>
              <a:buNone/>
              <a:defRPr>
                <a:solidFill>
                  <a:schemeClr val="bg1"/>
                </a:solidFill>
                <a:latin typeface="+mj-lt"/>
              </a:defRPr>
            </a:lvl1pPr>
          </a:lstStyle>
          <a:p>
            <a:pPr lvl="0"/>
            <a:r>
              <a:rPr lang="en-US" dirty="0" smtClean="0"/>
              <a:t>Click to edit Master text styles</a:t>
            </a:r>
          </a:p>
        </p:txBody>
      </p:sp>
      <p:sp>
        <p:nvSpPr>
          <p:cNvPr id="10" name="Picture Placeholder 9"/>
          <p:cNvSpPr>
            <a:spLocks noGrp="1"/>
          </p:cNvSpPr>
          <p:nvPr>
            <p:ph type="pic" sz="quarter" idx="15"/>
          </p:nvPr>
        </p:nvSpPr>
        <p:spPr>
          <a:xfrm>
            <a:off x="0" y="5146675"/>
            <a:ext cx="2216150" cy="1711325"/>
          </a:xfrm>
        </p:spPr>
        <p:txBody>
          <a:bodyPr>
            <a:normAutofit/>
          </a:bodyPr>
          <a:lstStyle>
            <a:lvl1pPr marL="0" indent="0">
              <a:buNone/>
              <a:defRPr sz="1800"/>
            </a:lvl1pPr>
          </a:lstStyle>
          <a:p>
            <a:endParaRPr lang="en-GB"/>
          </a:p>
        </p:txBody>
      </p:sp>
      <p:sp>
        <p:nvSpPr>
          <p:cNvPr id="18" name="Picture Placeholder 9"/>
          <p:cNvSpPr>
            <a:spLocks noGrp="1"/>
          </p:cNvSpPr>
          <p:nvPr>
            <p:ph type="pic" sz="quarter" idx="16"/>
          </p:nvPr>
        </p:nvSpPr>
        <p:spPr>
          <a:xfrm>
            <a:off x="6948264" y="5146675"/>
            <a:ext cx="2216150" cy="1711325"/>
          </a:xfrm>
        </p:spPr>
        <p:txBody>
          <a:bodyPr>
            <a:normAutofit/>
          </a:bodyPr>
          <a:lstStyle>
            <a:lvl1pPr marL="0" indent="0" algn="r">
              <a:buNone/>
              <a:defRPr sz="1800"/>
            </a:lvl1pPr>
          </a:lstStyle>
          <a:p>
            <a:endParaRPr lang="en-GB"/>
          </a:p>
        </p:txBody>
      </p:sp>
    </p:spTree>
    <p:extLst>
      <p:ext uri="{BB962C8B-B14F-4D97-AF65-F5344CB8AC3E}">
        <p14:creationId xmlns:p14="http://schemas.microsoft.com/office/powerpoint/2010/main" val="26577573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aption Slide 1">
    <p:bg>
      <p:bgPr>
        <a:solidFill>
          <a:schemeClr val="accent3"/>
        </a:solidFill>
        <a:effectLst/>
      </p:bgPr>
    </p:bg>
    <p:spTree>
      <p:nvGrpSpPr>
        <p:cNvPr id="1" name=""/>
        <p:cNvGrpSpPr/>
        <p:nvPr/>
      </p:nvGrpSpPr>
      <p:grpSpPr>
        <a:xfrm>
          <a:off x="0" y="0"/>
          <a:ext cx="0" cy="0"/>
          <a:chOff x="0" y="0"/>
          <a:chExt cx="0" cy="0"/>
        </a:xfrm>
      </p:grpSpPr>
      <p:sp>
        <p:nvSpPr>
          <p:cNvPr id="3" name="Oval 2"/>
          <p:cNvSpPr/>
          <p:nvPr userDrawn="1"/>
        </p:nvSpPr>
        <p:spPr>
          <a:xfrm>
            <a:off x="361950" y="1545300"/>
            <a:ext cx="3714833" cy="3714833"/>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 Placeholder 7"/>
          <p:cNvSpPr>
            <a:spLocks noGrp="1"/>
          </p:cNvSpPr>
          <p:nvPr>
            <p:ph type="body" sz="quarter" idx="15" hasCustomPrompt="1"/>
          </p:nvPr>
        </p:nvSpPr>
        <p:spPr>
          <a:xfrm>
            <a:off x="361950" y="1151150"/>
            <a:ext cx="3714833" cy="4540192"/>
          </a:xfrm>
        </p:spPr>
        <p:txBody>
          <a:bodyPr>
            <a:noAutofit/>
          </a:bodyPr>
          <a:lstStyle>
            <a:lvl1pPr marL="0" indent="0" algn="ctr">
              <a:spcBef>
                <a:spcPts val="0"/>
              </a:spcBef>
              <a:buNone/>
              <a:defRPr sz="28700">
                <a:solidFill>
                  <a:schemeClr val="accent3"/>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dirty="0" smtClean="0"/>
              <a:t>X</a:t>
            </a:r>
            <a:endParaRPr lang="en-GB" dirty="0"/>
          </a:p>
        </p:txBody>
      </p:sp>
      <p:sp>
        <p:nvSpPr>
          <p:cNvPr id="4" name="Date Placeholder 3"/>
          <p:cNvSpPr>
            <a:spLocks noGrp="1"/>
          </p:cNvSpPr>
          <p:nvPr>
            <p:ph type="dt" sz="half" idx="10"/>
          </p:nvPr>
        </p:nvSpPr>
        <p:spPr/>
        <p:txBody>
          <a:bodyPr/>
          <a:lstStyle/>
          <a:p>
            <a:fld id="{82B35771-B45A-493A-8BFA-738F8FAD3C30}" type="datetimeFigureOut">
              <a:rPr lang="en-GB" smtClean="0"/>
              <a:pPr/>
              <a:t>29/10/2018</a:t>
            </a:fld>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lgn="l">
              <a:defRPr/>
            </a:lvl1pPr>
          </a:lstStyle>
          <a:p>
            <a:fld id="{F7E9F3B9-8F16-46E3-8D91-B3701D07C131}" type="slidenum">
              <a:rPr lang="en-GB" smtClean="0"/>
              <a:pPr/>
              <a:t>‹#›</a:t>
            </a:fld>
            <a:endParaRPr lang="en-GB"/>
          </a:p>
        </p:txBody>
      </p:sp>
      <p:sp>
        <p:nvSpPr>
          <p:cNvPr id="14" name="Text Placeholder 13"/>
          <p:cNvSpPr>
            <a:spLocks noGrp="1"/>
          </p:cNvSpPr>
          <p:nvPr>
            <p:ph type="body" sz="quarter" idx="14"/>
          </p:nvPr>
        </p:nvSpPr>
        <p:spPr>
          <a:xfrm>
            <a:off x="4568824" y="1815523"/>
            <a:ext cx="4149681" cy="3338079"/>
          </a:xfrm>
        </p:spPr>
        <p:txBody>
          <a:bodyPr>
            <a:normAutofit/>
          </a:bodyPr>
          <a:lstStyle>
            <a:lvl1pPr marL="0" indent="0">
              <a:lnSpc>
                <a:spcPct val="100000"/>
              </a:lnSpc>
              <a:spcBef>
                <a:spcPts val="2400"/>
              </a:spcBef>
              <a:buNone/>
              <a:defRPr lang="en-US" sz="4000" kern="1200" dirty="0" smtClean="0">
                <a:solidFill>
                  <a:schemeClr val="bg1"/>
                </a:solidFill>
                <a:latin typeface="+mj-lt"/>
                <a:ea typeface="+mj-ea"/>
                <a:cs typeface="+mj-cs"/>
              </a:defRPr>
            </a:lvl1pPr>
          </a:lstStyle>
          <a:p>
            <a:pPr lvl="0"/>
            <a:r>
              <a:rPr lang="en-US" dirty="0" smtClean="0"/>
              <a:t>Click to edit Master text styles</a:t>
            </a:r>
          </a:p>
        </p:txBody>
      </p:sp>
    </p:spTree>
    <p:extLst>
      <p:ext uri="{BB962C8B-B14F-4D97-AF65-F5344CB8AC3E}">
        <p14:creationId xmlns:p14="http://schemas.microsoft.com/office/powerpoint/2010/main" val="22826578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hart Content 1">
    <p:spTree>
      <p:nvGrpSpPr>
        <p:cNvPr id="1" name=""/>
        <p:cNvGrpSpPr/>
        <p:nvPr/>
      </p:nvGrpSpPr>
      <p:grpSpPr>
        <a:xfrm>
          <a:off x="0" y="0"/>
          <a:ext cx="0" cy="0"/>
          <a:chOff x="0" y="0"/>
          <a:chExt cx="0" cy="0"/>
        </a:xfrm>
      </p:grpSpPr>
      <p:sp>
        <p:nvSpPr>
          <p:cNvPr id="2" name="Title 1"/>
          <p:cNvSpPr>
            <a:spLocks noGrp="1"/>
          </p:cNvSpPr>
          <p:nvPr>
            <p:ph type="title"/>
          </p:nvPr>
        </p:nvSpPr>
        <p:spPr>
          <a:xfrm>
            <a:off x="258506" y="314634"/>
            <a:ext cx="8589963" cy="1143000"/>
          </a:xfrm>
        </p:spPr>
        <p:txBody>
          <a:bodyPr>
            <a:normAutofit/>
          </a:bodyPr>
          <a:lstStyle>
            <a:lvl1pPr algn="l">
              <a:defRPr sz="3600">
                <a:solidFill>
                  <a:schemeClr val="tx2"/>
                </a:solidFill>
              </a:defRPr>
            </a:lvl1pPr>
          </a:lstStyle>
          <a:p>
            <a:r>
              <a:rPr lang="en-US" dirty="0" smtClean="0"/>
              <a:t>Click to edit Master title style</a:t>
            </a:r>
            <a:endParaRPr lang="en-GB" dirty="0"/>
          </a:p>
        </p:txBody>
      </p:sp>
      <p:sp>
        <p:nvSpPr>
          <p:cNvPr id="4" name="Date Placeholder 3"/>
          <p:cNvSpPr>
            <a:spLocks noGrp="1"/>
          </p:cNvSpPr>
          <p:nvPr>
            <p:ph type="dt" sz="half" idx="10"/>
          </p:nvPr>
        </p:nvSpPr>
        <p:spPr/>
        <p:txBody>
          <a:bodyPr/>
          <a:lstStyle/>
          <a:p>
            <a:fld id="{82B35771-B45A-493A-8BFA-738F8FAD3C30}" type="datetimeFigureOut">
              <a:rPr lang="en-GB" smtClean="0"/>
              <a:pPr/>
              <a:t>29/10/2018</a:t>
            </a:fld>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lgn="l">
              <a:defRPr/>
            </a:lvl1pPr>
          </a:lstStyle>
          <a:p>
            <a:fld id="{F7E9F3B9-8F16-46E3-8D91-B3701D07C131}" type="slidenum">
              <a:rPr lang="en-GB" smtClean="0"/>
              <a:pPr/>
              <a:t>‹#›</a:t>
            </a:fld>
            <a:endParaRPr lang="en-GB"/>
          </a:p>
        </p:txBody>
      </p:sp>
      <p:cxnSp>
        <p:nvCxnSpPr>
          <p:cNvPr id="8" name="Straight Connector 7"/>
          <p:cNvCxnSpPr/>
          <p:nvPr userDrawn="1"/>
        </p:nvCxnSpPr>
        <p:spPr>
          <a:xfrm>
            <a:off x="346075" y="501650"/>
            <a:ext cx="8460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Text Placeholder 13"/>
          <p:cNvSpPr>
            <a:spLocks noGrp="1"/>
          </p:cNvSpPr>
          <p:nvPr>
            <p:ph type="body" sz="quarter" idx="14"/>
          </p:nvPr>
        </p:nvSpPr>
        <p:spPr>
          <a:xfrm>
            <a:off x="258506" y="1281480"/>
            <a:ext cx="8576736" cy="342265"/>
          </a:xfrm>
        </p:spPr>
        <p:txBody>
          <a:bodyPr>
            <a:noAutofit/>
          </a:bodyPr>
          <a:lstStyle>
            <a:lvl1pPr marL="0" indent="0">
              <a:lnSpc>
                <a:spcPct val="100000"/>
              </a:lnSpc>
              <a:spcBef>
                <a:spcPts val="2400"/>
              </a:spcBef>
              <a:buNone/>
              <a:defRPr sz="1800">
                <a:solidFill>
                  <a:schemeClr val="tx2"/>
                </a:solidFill>
                <a:latin typeface="+mn-lt"/>
              </a:defRPr>
            </a:lvl1pPr>
          </a:lstStyle>
          <a:p>
            <a:pPr lvl="0"/>
            <a:r>
              <a:rPr lang="en-US" dirty="0" smtClean="0"/>
              <a:t>Click to edit Master text styles</a:t>
            </a:r>
          </a:p>
        </p:txBody>
      </p:sp>
      <p:sp>
        <p:nvSpPr>
          <p:cNvPr id="9" name="Chart Placeholder 8"/>
          <p:cNvSpPr>
            <a:spLocks noGrp="1"/>
          </p:cNvSpPr>
          <p:nvPr>
            <p:ph type="chart" sz="quarter" idx="15"/>
          </p:nvPr>
        </p:nvSpPr>
        <p:spPr>
          <a:xfrm>
            <a:off x="1104495" y="2100334"/>
            <a:ext cx="6851882" cy="3708586"/>
          </a:xfrm>
        </p:spPr>
        <p:txBody>
          <a:bodyPr/>
          <a:lstStyle/>
          <a:p>
            <a:endParaRPr lang="en-GB"/>
          </a:p>
        </p:txBody>
      </p:sp>
    </p:spTree>
    <p:extLst>
      <p:ext uri="{BB962C8B-B14F-4D97-AF65-F5344CB8AC3E}">
        <p14:creationId xmlns:p14="http://schemas.microsoft.com/office/powerpoint/2010/main" val="17950328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Chart Content 2">
    <p:spTree>
      <p:nvGrpSpPr>
        <p:cNvPr id="1" name=""/>
        <p:cNvGrpSpPr/>
        <p:nvPr/>
      </p:nvGrpSpPr>
      <p:grpSpPr>
        <a:xfrm>
          <a:off x="0" y="0"/>
          <a:ext cx="0" cy="0"/>
          <a:chOff x="0" y="0"/>
          <a:chExt cx="0" cy="0"/>
        </a:xfrm>
      </p:grpSpPr>
      <p:sp>
        <p:nvSpPr>
          <p:cNvPr id="2" name="Title 1"/>
          <p:cNvSpPr>
            <a:spLocks noGrp="1"/>
          </p:cNvSpPr>
          <p:nvPr>
            <p:ph type="title"/>
          </p:nvPr>
        </p:nvSpPr>
        <p:spPr>
          <a:xfrm>
            <a:off x="258506" y="314634"/>
            <a:ext cx="8589963" cy="1143000"/>
          </a:xfrm>
        </p:spPr>
        <p:txBody>
          <a:bodyPr>
            <a:normAutofit/>
          </a:bodyPr>
          <a:lstStyle>
            <a:lvl1pPr algn="l">
              <a:defRPr sz="3600">
                <a:solidFill>
                  <a:schemeClr val="tx2"/>
                </a:solidFill>
              </a:defRPr>
            </a:lvl1pPr>
          </a:lstStyle>
          <a:p>
            <a:r>
              <a:rPr lang="en-US" dirty="0" smtClean="0"/>
              <a:t>Click to edit Master title style</a:t>
            </a:r>
            <a:endParaRPr lang="en-GB" dirty="0"/>
          </a:p>
        </p:txBody>
      </p:sp>
      <p:sp>
        <p:nvSpPr>
          <p:cNvPr id="4" name="Date Placeholder 3"/>
          <p:cNvSpPr>
            <a:spLocks noGrp="1"/>
          </p:cNvSpPr>
          <p:nvPr>
            <p:ph type="dt" sz="half" idx="10"/>
          </p:nvPr>
        </p:nvSpPr>
        <p:spPr/>
        <p:txBody>
          <a:bodyPr/>
          <a:lstStyle/>
          <a:p>
            <a:fld id="{82B35771-B45A-493A-8BFA-738F8FAD3C30}" type="datetimeFigureOut">
              <a:rPr lang="en-GB" smtClean="0"/>
              <a:pPr/>
              <a:t>29/10/2018</a:t>
            </a:fld>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lgn="l">
              <a:defRPr/>
            </a:lvl1pPr>
          </a:lstStyle>
          <a:p>
            <a:fld id="{F7E9F3B9-8F16-46E3-8D91-B3701D07C131}" type="slidenum">
              <a:rPr lang="en-GB" smtClean="0"/>
              <a:pPr/>
              <a:t>‹#›</a:t>
            </a:fld>
            <a:endParaRPr lang="en-GB"/>
          </a:p>
        </p:txBody>
      </p:sp>
      <p:cxnSp>
        <p:nvCxnSpPr>
          <p:cNvPr id="8" name="Straight Connector 7"/>
          <p:cNvCxnSpPr/>
          <p:nvPr userDrawn="1"/>
        </p:nvCxnSpPr>
        <p:spPr>
          <a:xfrm>
            <a:off x="346075" y="501650"/>
            <a:ext cx="8460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Text Placeholder 13"/>
          <p:cNvSpPr>
            <a:spLocks noGrp="1"/>
          </p:cNvSpPr>
          <p:nvPr>
            <p:ph type="body" sz="quarter" idx="14"/>
          </p:nvPr>
        </p:nvSpPr>
        <p:spPr>
          <a:xfrm>
            <a:off x="258506" y="1281480"/>
            <a:ext cx="8600486" cy="342265"/>
          </a:xfrm>
        </p:spPr>
        <p:txBody>
          <a:bodyPr>
            <a:noAutofit/>
          </a:bodyPr>
          <a:lstStyle>
            <a:lvl1pPr marL="0" indent="0">
              <a:lnSpc>
                <a:spcPct val="100000"/>
              </a:lnSpc>
              <a:spcBef>
                <a:spcPts val="2400"/>
              </a:spcBef>
              <a:buNone/>
              <a:defRPr sz="1800">
                <a:solidFill>
                  <a:schemeClr val="tx2"/>
                </a:solidFill>
                <a:latin typeface="+mn-lt"/>
              </a:defRPr>
            </a:lvl1pPr>
          </a:lstStyle>
          <a:p>
            <a:pPr lvl="0"/>
            <a:r>
              <a:rPr lang="en-US" dirty="0" smtClean="0"/>
              <a:t>Click to edit Master text styles</a:t>
            </a:r>
          </a:p>
        </p:txBody>
      </p:sp>
      <p:sp>
        <p:nvSpPr>
          <p:cNvPr id="9" name="Chart Placeholder 8"/>
          <p:cNvSpPr>
            <a:spLocks noGrp="1"/>
          </p:cNvSpPr>
          <p:nvPr>
            <p:ph type="chart" sz="quarter" idx="15"/>
          </p:nvPr>
        </p:nvSpPr>
        <p:spPr>
          <a:xfrm>
            <a:off x="237505" y="1802349"/>
            <a:ext cx="4797633" cy="4304556"/>
          </a:xfrm>
        </p:spPr>
        <p:txBody>
          <a:bodyPr/>
          <a:lstStyle/>
          <a:p>
            <a:endParaRPr lang="en-GB"/>
          </a:p>
        </p:txBody>
      </p:sp>
      <p:sp>
        <p:nvSpPr>
          <p:cNvPr id="11" name="Text Placeholder 10"/>
          <p:cNvSpPr>
            <a:spLocks noGrp="1"/>
          </p:cNvSpPr>
          <p:nvPr>
            <p:ph type="body" sz="quarter" idx="16"/>
          </p:nvPr>
        </p:nvSpPr>
        <p:spPr>
          <a:xfrm>
            <a:off x="5557652" y="2279650"/>
            <a:ext cx="3324411" cy="3076575"/>
          </a:xfrm>
        </p:spPr>
        <p:txBody>
          <a:bodyPr/>
          <a:lstStyle>
            <a:lvl1pPr marL="0" indent="0">
              <a:buFontTx/>
              <a:buNone/>
              <a:defRPr>
                <a:solidFill>
                  <a:schemeClr val="accent2"/>
                </a:solidFill>
                <a:latin typeface="+mj-lt"/>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Click to edit Master text styles</a:t>
            </a:r>
            <a:endParaRPr lang="en-GB" dirty="0"/>
          </a:p>
        </p:txBody>
      </p:sp>
    </p:spTree>
    <p:extLst>
      <p:ext uri="{BB962C8B-B14F-4D97-AF65-F5344CB8AC3E}">
        <p14:creationId xmlns:p14="http://schemas.microsoft.com/office/powerpoint/2010/main" val="11898686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ntent and Image Slide2">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4554" y="1627188"/>
            <a:ext cx="4173068" cy="3866964"/>
          </a:xfrm>
        </p:spPr>
        <p:txBody>
          <a:bodyPr anchor="t" anchorCtr="0">
            <a:noAutofit/>
          </a:bodyPr>
          <a:lstStyle>
            <a:lvl1pPr>
              <a:lnSpc>
                <a:spcPct val="100000"/>
              </a:lnSpc>
              <a:defRPr sz="5000">
                <a:solidFill>
                  <a:schemeClr val="accent3"/>
                </a:solidFill>
              </a:defRPr>
            </a:lvl1pPr>
          </a:lstStyle>
          <a:p>
            <a:r>
              <a:rPr lang="en-US" dirty="0" smtClean="0"/>
              <a:t>Click to edit Master title style</a:t>
            </a:r>
            <a:endParaRPr lang="en-GB" dirty="0"/>
          </a:p>
        </p:txBody>
      </p:sp>
      <p:sp>
        <p:nvSpPr>
          <p:cNvPr id="4" name="Date Placeholder 3"/>
          <p:cNvSpPr>
            <a:spLocks noGrp="1"/>
          </p:cNvSpPr>
          <p:nvPr>
            <p:ph type="dt" sz="half" idx="10"/>
          </p:nvPr>
        </p:nvSpPr>
        <p:spPr/>
        <p:txBody>
          <a:bodyPr/>
          <a:lstStyle/>
          <a:p>
            <a:fld id="{82B35771-B45A-493A-8BFA-738F8FAD3C30}" type="datetimeFigureOut">
              <a:rPr lang="en-GB" smtClean="0"/>
              <a:pPr/>
              <a:t>29/10/2018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E9F3B9-8F16-46E3-8D91-B3701D07C131}" type="slidenum">
              <a:rPr lang="en-GB" smtClean="0"/>
              <a:pPr/>
              <a:t>‹#›</a:t>
            </a:fld>
            <a:endParaRPr lang="en-GB"/>
          </a:p>
        </p:txBody>
      </p:sp>
      <p:sp>
        <p:nvSpPr>
          <p:cNvPr id="10" name="Picture Placeholder 9"/>
          <p:cNvSpPr>
            <a:spLocks noGrp="1"/>
          </p:cNvSpPr>
          <p:nvPr>
            <p:ph type="pic" sz="quarter" idx="13"/>
          </p:nvPr>
        </p:nvSpPr>
        <p:spPr>
          <a:xfrm>
            <a:off x="4538663" y="0"/>
            <a:ext cx="4605337" cy="6858000"/>
          </a:xfrm>
          <a:solidFill>
            <a:schemeClr val="bg1">
              <a:lumMod val="95000"/>
            </a:schemeClr>
          </a:solidFill>
        </p:spPr>
        <p:txBody>
          <a:bodyPr>
            <a:normAutofit/>
          </a:bodyPr>
          <a:lstStyle>
            <a:lvl1pPr marL="0" indent="0">
              <a:buNone/>
              <a:defRPr sz="1800">
                <a:solidFill>
                  <a:schemeClr val="tx2"/>
                </a:solidFill>
              </a:defRPr>
            </a:lvl1pPr>
          </a:lstStyle>
          <a:p>
            <a:r>
              <a:rPr lang="en-GB" dirty="0" smtClean="0"/>
              <a:t>Click icon to add picture</a:t>
            </a:r>
            <a:endParaRPr lang="en-GB" dirty="0"/>
          </a:p>
        </p:txBody>
      </p:sp>
    </p:spTree>
    <p:extLst>
      <p:ext uri="{BB962C8B-B14F-4D97-AF65-F5344CB8AC3E}">
        <p14:creationId xmlns:p14="http://schemas.microsoft.com/office/powerpoint/2010/main" val="7764277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ent and Image Slide3">
    <p:bg>
      <p:bgPr>
        <a:solidFill>
          <a:schemeClr val="accent3"/>
        </a:solidFill>
        <a:effectLst/>
      </p:bgPr>
    </p:bg>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0" y="0"/>
            <a:ext cx="9158288" cy="4679950"/>
          </a:xfrm>
          <a:solidFill>
            <a:schemeClr val="bg1">
              <a:lumMod val="95000"/>
            </a:schemeClr>
          </a:solidFill>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800">
                <a:solidFill>
                  <a:schemeClr val="tx2"/>
                </a:solidFill>
              </a:defRPr>
            </a:lvl1pPr>
          </a:lstStyle>
          <a:p>
            <a:r>
              <a:rPr lang="en-GB" dirty="0" smtClean="0"/>
              <a:t>Click icon to add picture</a:t>
            </a:r>
          </a:p>
          <a:p>
            <a:endParaRPr lang="en-GB" dirty="0"/>
          </a:p>
        </p:txBody>
      </p:sp>
      <p:sp>
        <p:nvSpPr>
          <p:cNvPr id="2" name="Title 1"/>
          <p:cNvSpPr>
            <a:spLocks noGrp="1"/>
          </p:cNvSpPr>
          <p:nvPr>
            <p:ph type="ctrTitle"/>
          </p:nvPr>
        </p:nvSpPr>
        <p:spPr>
          <a:xfrm>
            <a:off x="244553" y="4908884"/>
            <a:ext cx="8575597" cy="1309103"/>
          </a:xfrm>
        </p:spPr>
        <p:txBody>
          <a:bodyPr anchor="t" anchorCtr="0">
            <a:noAutofit/>
          </a:bodyPr>
          <a:lstStyle>
            <a:lvl1pPr>
              <a:lnSpc>
                <a:spcPct val="100000"/>
              </a:lnSpc>
              <a:defRPr lang="en-GB" sz="5000" kern="1200" dirty="0">
                <a:solidFill>
                  <a:schemeClr val="accent2"/>
                </a:solidFill>
                <a:latin typeface="+mj-lt"/>
                <a:ea typeface="+mj-ea"/>
                <a:cs typeface="+mj-cs"/>
              </a:defRPr>
            </a:lvl1pPr>
          </a:lstStyle>
          <a:p>
            <a:r>
              <a:rPr lang="en-US" dirty="0" smtClean="0"/>
              <a:t>Click to edit Master title style</a:t>
            </a:r>
            <a:endParaRPr lang="en-GB" dirty="0"/>
          </a:p>
        </p:txBody>
      </p:sp>
      <p:sp>
        <p:nvSpPr>
          <p:cNvPr id="4" name="Date Placeholder 3"/>
          <p:cNvSpPr>
            <a:spLocks noGrp="1"/>
          </p:cNvSpPr>
          <p:nvPr>
            <p:ph type="dt" sz="half" idx="10"/>
          </p:nvPr>
        </p:nvSpPr>
        <p:spPr/>
        <p:txBody>
          <a:bodyPr/>
          <a:lstStyle/>
          <a:p>
            <a:fld id="{82B35771-B45A-493A-8BFA-738F8FAD3C30}" type="datetimeFigureOut">
              <a:rPr lang="en-GB" smtClean="0"/>
              <a:pPr/>
              <a:t>29/10/2018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E9F3B9-8F16-46E3-8D91-B3701D07C131}" type="slidenum">
              <a:rPr lang="en-GB" smtClean="0"/>
              <a:pPr/>
              <a:t>‹#›</a:t>
            </a:fld>
            <a:endParaRPr lang="en-GB"/>
          </a:p>
        </p:txBody>
      </p:sp>
    </p:spTree>
    <p:extLst>
      <p:ext uri="{BB962C8B-B14F-4D97-AF65-F5344CB8AC3E}">
        <p14:creationId xmlns:p14="http://schemas.microsoft.com/office/powerpoint/2010/main" val="18296260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7_Title and Content">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82B35771-B45A-493A-8BFA-738F8FAD3C30}" type="datetimeFigureOut">
              <a:rPr lang="en-GB" smtClean="0"/>
              <a:pPr/>
              <a:t>29/10/2018</a:t>
            </a:fld>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lgn="l">
              <a:defRPr/>
            </a:lvl1pPr>
          </a:lstStyle>
          <a:p>
            <a:fld id="{F7E9F3B9-8F16-46E3-8D91-B3701D07C131}" type="slidenum">
              <a:rPr lang="en-GB" smtClean="0"/>
              <a:pPr/>
              <a:t>‹#›</a:t>
            </a:fld>
            <a:endParaRPr lang="en-GB"/>
          </a:p>
        </p:txBody>
      </p:sp>
      <p:sp>
        <p:nvSpPr>
          <p:cNvPr id="14" name="Text Placeholder 13"/>
          <p:cNvSpPr>
            <a:spLocks noGrp="1"/>
          </p:cNvSpPr>
          <p:nvPr>
            <p:ph type="body" sz="quarter" idx="14"/>
          </p:nvPr>
        </p:nvSpPr>
        <p:spPr>
          <a:xfrm>
            <a:off x="241635" y="5701089"/>
            <a:ext cx="8589544" cy="770021"/>
          </a:xfrm>
        </p:spPr>
        <p:txBody>
          <a:bodyPr>
            <a:normAutofit/>
          </a:bodyPr>
          <a:lstStyle>
            <a:lvl1pPr marL="0" indent="0">
              <a:lnSpc>
                <a:spcPct val="100000"/>
              </a:lnSpc>
              <a:spcBef>
                <a:spcPts val="2400"/>
              </a:spcBef>
              <a:buNone/>
              <a:defRPr lang="en-US" sz="4000" kern="1200" dirty="0" smtClean="0">
                <a:solidFill>
                  <a:schemeClr val="bg2"/>
                </a:solidFill>
                <a:latin typeface="+mj-lt"/>
                <a:ea typeface="+mj-ea"/>
                <a:cs typeface="+mj-cs"/>
              </a:defRPr>
            </a:lvl1pPr>
          </a:lstStyle>
          <a:p>
            <a:pPr lvl="0"/>
            <a:r>
              <a:rPr lang="en-US" dirty="0" smtClean="0"/>
              <a:t>Click to edit Master text styles</a:t>
            </a:r>
          </a:p>
        </p:txBody>
      </p:sp>
      <p:sp>
        <p:nvSpPr>
          <p:cNvPr id="7" name="Picture Placeholder 6"/>
          <p:cNvSpPr>
            <a:spLocks noGrp="1"/>
          </p:cNvSpPr>
          <p:nvPr>
            <p:ph type="pic" sz="quarter" idx="15"/>
          </p:nvPr>
        </p:nvSpPr>
        <p:spPr>
          <a:xfrm>
            <a:off x="0" y="0"/>
            <a:ext cx="9144000" cy="5394325"/>
          </a:xfrm>
          <a:solidFill>
            <a:schemeClr val="bg1">
              <a:lumMod val="95000"/>
            </a:schemeClr>
          </a:solidFill>
        </p:spPr>
        <p:txBody>
          <a:bodyPr>
            <a:normAutofit/>
          </a:bodyPr>
          <a:lstStyle>
            <a:lvl1pPr marL="0" indent="0">
              <a:buNone/>
              <a:defRPr sz="1800"/>
            </a:lvl1pPr>
          </a:lstStyle>
          <a:p>
            <a:r>
              <a:rPr lang="en-GB" dirty="0" smtClean="0"/>
              <a:t>Click icon to add picture</a:t>
            </a:r>
            <a:endParaRPr lang="en-GB" dirty="0"/>
          </a:p>
        </p:txBody>
      </p:sp>
    </p:spTree>
    <p:extLst>
      <p:ext uri="{BB962C8B-B14F-4D97-AF65-F5344CB8AC3E}">
        <p14:creationId xmlns:p14="http://schemas.microsoft.com/office/powerpoint/2010/main" val="40817730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2B35771-B45A-493A-8BFA-738F8FAD3C30}" type="datetimeFigureOut">
              <a:rPr lang="en-GB" smtClean="0"/>
              <a:pPr/>
              <a:t>29/10/2018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7E9F3B9-8F16-46E3-8D91-B3701D07C131}" type="slidenum">
              <a:rPr lang="en-GB" smtClean="0"/>
              <a:pPr/>
              <a:t>‹#›</a:t>
            </a:fld>
            <a:endParaRPr lang="en-GB"/>
          </a:p>
        </p:txBody>
      </p:sp>
    </p:spTree>
    <p:extLst>
      <p:ext uri="{BB962C8B-B14F-4D97-AF65-F5344CB8AC3E}">
        <p14:creationId xmlns:p14="http://schemas.microsoft.com/office/powerpoint/2010/main" val="2423695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4787782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Bullet Point Content Green">
    <p:spTree>
      <p:nvGrpSpPr>
        <p:cNvPr id="1" name=""/>
        <p:cNvGrpSpPr/>
        <p:nvPr/>
      </p:nvGrpSpPr>
      <p:grpSpPr>
        <a:xfrm>
          <a:off x="0" y="0"/>
          <a:ext cx="0" cy="0"/>
          <a:chOff x="0" y="0"/>
          <a:chExt cx="0" cy="0"/>
        </a:xfrm>
      </p:grpSpPr>
      <p:sp>
        <p:nvSpPr>
          <p:cNvPr id="2" name="Title 1"/>
          <p:cNvSpPr>
            <a:spLocks noGrp="1"/>
          </p:cNvSpPr>
          <p:nvPr>
            <p:ph type="title"/>
          </p:nvPr>
        </p:nvSpPr>
        <p:spPr>
          <a:xfrm>
            <a:off x="247649" y="287338"/>
            <a:ext cx="8589963" cy="1143000"/>
          </a:xfrm>
        </p:spPr>
        <p:txBody>
          <a:bodyPr/>
          <a:lstStyle>
            <a:lvl1pPr algn="l">
              <a:defRPr>
                <a:solidFill>
                  <a:schemeClr val="accent5"/>
                </a:solidFill>
              </a:defRPr>
            </a:lvl1pPr>
          </a:lstStyle>
          <a:p>
            <a:r>
              <a:rPr lang="en-US" dirty="0" smtClean="0"/>
              <a:t>Click to edit Master title style</a:t>
            </a:r>
            <a:endParaRPr lang="en-GB" dirty="0"/>
          </a:p>
        </p:txBody>
      </p:sp>
      <p:sp>
        <p:nvSpPr>
          <p:cNvPr id="3" name="Content Placeholder 2"/>
          <p:cNvSpPr>
            <a:spLocks noGrp="1"/>
          </p:cNvSpPr>
          <p:nvPr>
            <p:ph idx="1"/>
          </p:nvPr>
        </p:nvSpPr>
        <p:spPr>
          <a:xfrm>
            <a:off x="228600" y="1686915"/>
            <a:ext cx="8589963" cy="630621"/>
          </a:xfrm>
        </p:spPr>
        <p:txBody>
          <a:bodyPr>
            <a:normAutofit/>
          </a:bodyPr>
          <a:lstStyle>
            <a:lvl1pPr marL="0" indent="0" algn="l">
              <a:spcBef>
                <a:spcPts val="2400"/>
              </a:spcBef>
              <a:buClr>
                <a:schemeClr val="accent5"/>
              </a:buClr>
              <a:buSzPct val="140000"/>
              <a:buFont typeface="Arial" panose="020B0604020202020204" pitchFamily="34" charset="0"/>
              <a:buNone/>
              <a:defRPr sz="2200"/>
            </a:lvl1pPr>
            <a:lvl2pPr marL="457200" indent="0" algn="l">
              <a:buNone/>
              <a:defRPr sz="1800"/>
            </a:lvl2pPr>
            <a:lvl3pPr marL="914400" indent="0" algn="l">
              <a:buNone/>
              <a:defRPr sz="1600"/>
            </a:lvl3pPr>
            <a:lvl4pPr marL="1371600" indent="0" algn="l">
              <a:buNone/>
              <a:defRPr sz="1400"/>
            </a:lvl4pPr>
            <a:lvl5pPr marL="1828800" indent="0" algn="l">
              <a:buNone/>
              <a:defRPr sz="1400"/>
            </a:lvl5pPr>
          </a:lstStyle>
          <a:p>
            <a:pPr lvl="0"/>
            <a:r>
              <a:rPr lang="en-US" dirty="0" smtClean="0"/>
              <a:t>Click to edit Master text styles</a:t>
            </a:r>
          </a:p>
          <a:p>
            <a:pPr lvl="0"/>
            <a:endParaRPr lang="en-US" dirty="0" smtClean="0"/>
          </a:p>
        </p:txBody>
      </p:sp>
      <p:sp>
        <p:nvSpPr>
          <p:cNvPr id="4" name="Date Placeholder 3"/>
          <p:cNvSpPr>
            <a:spLocks noGrp="1"/>
          </p:cNvSpPr>
          <p:nvPr>
            <p:ph type="dt" sz="half" idx="10"/>
          </p:nvPr>
        </p:nvSpPr>
        <p:spPr/>
        <p:txBody>
          <a:bodyPr/>
          <a:lstStyle/>
          <a:p>
            <a:fld id="{82B35771-B45A-493A-8BFA-738F8FAD3C30}" type="datetimeFigureOut">
              <a:rPr lang="en-GB" smtClean="0"/>
              <a:pPr/>
              <a:t>29/10/2018</a:t>
            </a:fld>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lgn="l">
              <a:defRPr/>
            </a:lvl1pPr>
          </a:lstStyle>
          <a:p>
            <a:fld id="{F7E9F3B9-8F16-46E3-8D91-B3701D07C131}" type="slidenum">
              <a:rPr lang="en-GB" smtClean="0"/>
              <a:pPr/>
              <a:t>‹#›</a:t>
            </a:fld>
            <a:endParaRPr lang="en-GB"/>
          </a:p>
        </p:txBody>
      </p:sp>
      <p:cxnSp>
        <p:nvCxnSpPr>
          <p:cNvPr id="8" name="Straight Connector 7"/>
          <p:cNvCxnSpPr/>
          <p:nvPr userDrawn="1"/>
        </p:nvCxnSpPr>
        <p:spPr>
          <a:xfrm>
            <a:off x="346075" y="501650"/>
            <a:ext cx="8460000"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12" name="Text Placeholder 11"/>
          <p:cNvSpPr>
            <a:spLocks noGrp="1"/>
          </p:cNvSpPr>
          <p:nvPr>
            <p:ph type="body" sz="quarter" idx="14"/>
          </p:nvPr>
        </p:nvSpPr>
        <p:spPr>
          <a:xfrm>
            <a:off x="235713" y="2380594"/>
            <a:ext cx="8563800" cy="3861456"/>
          </a:xfrm>
        </p:spPr>
        <p:txBody>
          <a:bodyPr>
            <a:normAutofit/>
          </a:bodyPr>
          <a:lstStyle>
            <a:lvl1pPr marL="268288" indent="-268288">
              <a:spcBef>
                <a:spcPts val="2400"/>
              </a:spcBef>
              <a:buClr>
                <a:schemeClr val="accent5"/>
              </a:buClr>
              <a:buFont typeface="Verdana" panose="020B0604030504040204" pitchFamily="34" charset="0"/>
              <a:buChar char="•"/>
              <a:defRPr sz="2200"/>
            </a:lvl1pPr>
            <a:lvl2pPr>
              <a:spcBef>
                <a:spcPts val="2400"/>
              </a:spcBef>
              <a:buClr>
                <a:schemeClr val="accent5"/>
              </a:buClr>
              <a:defRPr sz="2000"/>
            </a:lvl2pPr>
            <a:lvl3pPr>
              <a:spcBef>
                <a:spcPts val="2400"/>
              </a:spcBef>
              <a:buClr>
                <a:schemeClr val="accent5"/>
              </a:buClr>
              <a:defRPr sz="1800"/>
            </a:lvl3pPr>
            <a:lvl4pPr>
              <a:spcBef>
                <a:spcPts val="2400"/>
              </a:spcBef>
              <a:buClr>
                <a:schemeClr val="accent5"/>
              </a:buClr>
              <a:defRPr sz="1600"/>
            </a:lvl4pPr>
            <a:lvl5pPr>
              <a:spcBef>
                <a:spcPts val="2400"/>
              </a:spcBef>
              <a:buClr>
                <a:schemeClr val="accent5"/>
              </a:buCl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Tree>
    <p:extLst>
      <p:ext uri="{BB962C8B-B14F-4D97-AF65-F5344CB8AC3E}">
        <p14:creationId xmlns:p14="http://schemas.microsoft.com/office/powerpoint/2010/main" val="21903733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 Content and Image Pink 3">
    <p:bg>
      <p:bgPr>
        <a:solidFill>
          <a:schemeClr val="bg1"/>
        </a:solidFill>
        <a:effectLst/>
      </p:bgPr>
    </p:bg>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screen">
            <a:extLst>
              <a:ext uri="{28A0092B-C50C-407E-A947-70E740481C1C}">
                <a14:useLocalDpi xmlns:a14="http://schemas.microsoft.com/office/drawing/2010/main" val="0"/>
              </a:ext>
            </a:extLst>
          </a:blip>
          <a:stretch>
            <a:fillRect/>
          </a:stretch>
        </p:blipFill>
        <p:spPr>
          <a:xfrm flipH="1">
            <a:off x="4644186" y="1331323"/>
            <a:ext cx="3758099" cy="5533509"/>
          </a:xfrm>
          <a:prstGeom prst="rect">
            <a:avLst/>
          </a:prstGeom>
        </p:spPr>
      </p:pic>
      <p:pic>
        <p:nvPicPr>
          <p:cNvPr id="2" name="Picture 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602686" y="3096364"/>
            <a:ext cx="2194285" cy="1979626"/>
          </a:xfrm>
          <a:prstGeom prst="rect">
            <a:avLst/>
          </a:prstGeom>
        </p:spPr>
      </p:pic>
      <p:sp>
        <p:nvSpPr>
          <p:cNvPr id="4" name="Date Placeholder 3"/>
          <p:cNvSpPr>
            <a:spLocks noGrp="1"/>
          </p:cNvSpPr>
          <p:nvPr>
            <p:ph type="dt" sz="half" idx="10"/>
          </p:nvPr>
        </p:nvSpPr>
        <p:spPr/>
        <p:txBody>
          <a:bodyPr/>
          <a:lstStyle/>
          <a:p>
            <a:fld id="{82B35771-B45A-493A-8BFA-738F8FAD3C30}" type="datetimeFigureOut">
              <a:rPr lang="en-GB" smtClean="0">
                <a:solidFill>
                  <a:srgbClr val="000000">
                    <a:tint val="75000"/>
                  </a:srgbClr>
                </a:solidFill>
              </a:rPr>
              <a:pPr/>
              <a:t>29/10/2018</a:t>
            </a:fld>
            <a:endParaRPr lang="en-GB">
              <a:solidFill>
                <a:srgbClr val="000000">
                  <a:tint val="75000"/>
                </a:srgbClr>
              </a:solidFill>
            </a:endParaRPr>
          </a:p>
        </p:txBody>
      </p:sp>
      <p:sp>
        <p:nvSpPr>
          <p:cNvPr id="5" name="Footer Placeholder 4"/>
          <p:cNvSpPr>
            <a:spLocks noGrp="1"/>
          </p:cNvSpPr>
          <p:nvPr>
            <p:ph type="ftr" sz="quarter" idx="11"/>
          </p:nvPr>
        </p:nvSpPr>
        <p:spPr/>
        <p:txBody>
          <a:bodyPr/>
          <a:lstStyle/>
          <a:p>
            <a:endParaRPr lang="en-GB" dirty="0">
              <a:solidFill>
                <a:srgbClr val="000000">
                  <a:tint val="75000"/>
                </a:srgbClr>
              </a:solidFill>
            </a:endParaRPr>
          </a:p>
        </p:txBody>
      </p:sp>
      <p:sp>
        <p:nvSpPr>
          <p:cNvPr id="6" name="Slide Number Placeholder 5"/>
          <p:cNvSpPr>
            <a:spLocks noGrp="1"/>
          </p:cNvSpPr>
          <p:nvPr>
            <p:ph type="sldNum" sz="quarter" idx="12"/>
          </p:nvPr>
        </p:nvSpPr>
        <p:spPr/>
        <p:txBody>
          <a:bodyPr/>
          <a:lstStyle>
            <a:lvl1pPr algn="l">
              <a:defRPr/>
            </a:lvl1pPr>
          </a:lstStyle>
          <a:p>
            <a:fld id="{F7E9F3B9-8F16-46E3-8D91-B3701D07C131}" type="slidenum">
              <a:rPr lang="en-GB" smtClean="0">
                <a:solidFill>
                  <a:srgbClr val="000000">
                    <a:tint val="75000"/>
                  </a:srgbClr>
                </a:solidFill>
              </a:rPr>
              <a:pPr/>
              <a:t>‹#›</a:t>
            </a:fld>
            <a:endParaRPr lang="en-GB">
              <a:solidFill>
                <a:srgbClr val="000000">
                  <a:tint val="75000"/>
                </a:srgbClr>
              </a:solidFill>
            </a:endParaRPr>
          </a:p>
        </p:txBody>
      </p:sp>
      <p:sp>
        <p:nvSpPr>
          <p:cNvPr id="14" name="Text Placeholder 13"/>
          <p:cNvSpPr>
            <a:spLocks noGrp="1"/>
          </p:cNvSpPr>
          <p:nvPr>
            <p:ph type="body" sz="quarter" idx="14"/>
          </p:nvPr>
        </p:nvSpPr>
        <p:spPr>
          <a:xfrm>
            <a:off x="241635" y="1815523"/>
            <a:ext cx="4149681" cy="3338079"/>
          </a:xfrm>
        </p:spPr>
        <p:txBody>
          <a:bodyPr>
            <a:normAutofit/>
          </a:bodyPr>
          <a:lstStyle>
            <a:lvl1pPr marL="0" indent="0">
              <a:lnSpc>
                <a:spcPct val="100000"/>
              </a:lnSpc>
              <a:spcBef>
                <a:spcPts val="2400"/>
              </a:spcBef>
              <a:buNone/>
              <a:defRPr lang="en-US" sz="3600" kern="1200" dirty="0" smtClean="0">
                <a:solidFill>
                  <a:schemeClr val="accent3"/>
                </a:solidFill>
                <a:latin typeface="+mj-lt"/>
                <a:ea typeface="+mj-ea"/>
                <a:cs typeface="+mj-cs"/>
              </a:defRPr>
            </a:lvl1pPr>
          </a:lstStyle>
          <a:p>
            <a:pPr lvl="0"/>
            <a:r>
              <a:rPr lang="en-US" dirty="0" smtClean="0"/>
              <a:t>Click to edit Master text styles</a:t>
            </a:r>
          </a:p>
        </p:txBody>
      </p:sp>
    </p:spTree>
    <p:extLst>
      <p:ext uri="{BB962C8B-B14F-4D97-AF65-F5344CB8AC3E}">
        <p14:creationId xmlns:p14="http://schemas.microsoft.com/office/powerpoint/2010/main" val="34188204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Caption Blue Purple and Pink">
    <p:spTree>
      <p:nvGrpSpPr>
        <p:cNvPr id="1" name=""/>
        <p:cNvGrpSpPr/>
        <p:nvPr/>
      </p:nvGrpSpPr>
      <p:grpSpPr>
        <a:xfrm>
          <a:off x="0" y="0"/>
          <a:ext cx="0" cy="0"/>
          <a:chOff x="0" y="0"/>
          <a:chExt cx="0" cy="0"/>
        </a:xfrm>
      </p:grpSpPr>
      <p:cxnSp>
        <p:nvCxnSpPr>
          <p:cNvPr id="4" name="Straight Connector 3"/>
          <p:cNvCxnSpPr/>
          <p:nvPr userDrawn="1"/>
        </p:nvCxnSpPr>
        <p:spPr>
          <a:xfrm>
            <a:off x="346075" y="501650"/>
            <a:ext cx="845978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5" name="Picture 7"/>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59013" y="1460500"/>
            <a:ext cx="3798887" cy="389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8"/>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654300" y="1820863"/>
            <a:ext cx="3800475" cy="3897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9"/>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051175" y="2179638"/>
            <a:ext cx="3798888" cy="3898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258506" y="287338"/>
            <a:ext cx="8589963" cy="1143000"/>
          </a:xfrm>
        </p:spPr>
        <p:txBody>
          <a:bodyPr/>
          <a:lstStyle>
            <a:lvl1pPr algn="l">
              <a:defRPr>
                <a:solidFill>
                  <a:schemeClr val="tx2"/>
                </a:solidFill>
              </a:defRPr>
            </a:lvl1pPr>
          </a:lstStyle>
          <a:p>
            <a:r>
              <a:rPr lang="en-US" dirty="0" smtClean="0"/>
              <a:t>Click to edit Master title style</a:t>
            </a:r>
            <a:endParaRPr lang="en-GB" dirty="0"/>
          </a:p>
        </p:txBody>
      </p:sp>
      <p:sp>
        <p:nvSpPr>
          <p:cNvPr id="3" name="Content Placeholder 2"/>
          <p:cNvSpPr>
            <a:spLocks noGrp="1"/>
          </p:cNvSpPr>
          <p:nvPr>
            <p:ph idx="1"/>
          </p:nvPr>
        </p:nvSpPr>
        <p:spPr>
          <a:xfrm>
            <a:off x="3248167" y="2361063"/>
            <a:ext cx="3493827" cy="3234519"/>
          </a:xfrm>
        </p:spPr>
        <p:txBody>
          <a:bodyPr>
            <a:normAutofit/>
          </a:bodyPr>
          <a:lstStyle>
            <a:lvl1pPr marL="0" indent="0" algn="l">
              <a:lnSpc>
                <a:spcPct val="100000"/>
              </a:lnSpc>
              <a:spcBef>
                <a:spcPts val="2400"/>
              </a:spcBef>
              <a:buNone/>
              <a:defRPr lang="en-US" sz="3600" kern="1200" dirty="0" smtClean="0">
                <a:solidFill>
                  <a:schemeClr val="bg1"/>
                </a:solidFill>
                <a:latin typeface="+mj-lt"/>
                <a:ea typeface="+mj-ea"/>
                <a:cs typeface="+mj-cs"/>
              </a:defRPr>
            </a:lvl1pPr>
            <a:lvl2pPr marL="457200" indent="0" algn="l">
              <a:buNone/>
              <a:defRPr sz="1800"/>
            </a:lvl2pPr>
            <a:lvl3pPr marL="914400" indent="0" algn="l">
              <a:buNone/>
              <a:defRPr sz="1600"/>
            </a:lvl3pPr>
            <a:lvl4pPr marL="1371600" indent="0" algn="l">
              <a:buNone/>
              <a:defRPr sz="1400"/>
            </a:lvl4pPr>
            <a:lvl5pPr marL="1828800" indent="0" algn="l">
              <a:buNone/>
              <a:defRPr sz="1400"/>
            </a:lvl5pPr>
          </a:lstStyle>
          <a:p>
            <a:pPr lvl="0"/>
            <a:r>
              <a:rPr lang="en-US" dirty="0" smtClean="0"/>
              <a:t>Click to edit Master text styles</a:t>
            </a:r>
          </a:p>
        </p:txBody>
      </p:sp>
      <p:sp>
        <p:nvSpPr>
          <p:cNvPr id="8" name="Date Placeholder 3"/>
          <p:cNvSpPr>
            <a:spLocks noGrp="1"/>
          </p:cNvSpPr>
          <p:nvPr>
            <p:ph type="dt" sz="half" idx="10"/>
          </p:nvPr>
        </p:nvSpPr>
        <p:spPr/>
        <p:txBody>
          <a:bodyPr/>
          <a:lstStyle>
            <a:lvl1pPr eaLnBrk="0" fontAlgn="base" hangingPunct="0">
              <a:spcBef>
                <a:spcPct val="0"/>
              </a:spcBef>
              <a:spcAft>
                <a:spcPct val="0"/>
              </a:spcAft>
              <a:defRPr>
                <a:latin typeface="Arial" charset="0"/>
              </a:defRPr>
            </a:lvl1pPr>
          </a:lstStyle>
          <a:p>
            <a:pPr>
              <a:defRPr/>
            </a:pPr>
            <a:fld id="{42E0F085-9EC7-4E6F-93AE-BF0C416421CC}" type="datetimeFigureOut">
              <a:rPr lang="en-GB"/>
              <a:pPr>
                <a:defRPr/>
              </a:pPr>
              <a:t>29/10/2018</a:t>
            </a:fld>
            <a:endParaRPr lang="en-GB"/>
          </a:p>
        </p:txBody>
      </p:sp>
      <p:sp>
        <p:nvSpPr>
          <p:cNvPr id="9" name="Footer Placeholder 4"/>
          <p:cNvSpPr>
            <a:spLocks noGrp="1"/>
          </p:cNvSpPr>
          <p:nvPr>
            <p:ph type="ftr" sz="quarter" idx="11"/>
          </p:nvPr>
        </p:nvSpPr>
        <p:spPr/>
        <p:txBody>
          <a:bodyPr/>
          <a:lstStyle>
            <a:lvl1pPr eaLnBrk="0" fontAlgn="base" hangingPunct="0">
              <a:spcBef>
                <a:spcPct val="0"/>
              </a:spcBef>
              <a:spcAft>
                <a:spcPct val="0"/>
              </a:spcAft>
              <a:defRPr>
                <a:latin typeface="Arial" charset="0"/>
              </a:defRPr>
            </a:lvl1pPr>
          </a:lstStyle>
          <a:p>
            <a:pPr>
              <a:defRPr/>
            </a:pPr>
            <a:endParaRPr lang="en-GB"/>
          </a:p>
        </p:txBody>
      </p:sp>
      <p:sp>
        <p:nvSpPr>
          <p:cNvPr id="10" name="Slide Number Placeholder 5"/>
          <p:cNvSpPr>
            <a:spLocks noGrp="1"/>
          </p:cNvSpPr>
          <p:nvPr>
            <p:ph type="sldNum" sz="quarter" idx="12"/>
          </p:nvPr>
        </p:nvSpPr>
        <p:spPr/>
        <p:txBody>
          <a:bodyPr/>
          <a:lstStyle>
            <a:lvl1pPr algn="l" eaLnBrk="0" fontAlgn="base" hangingPunct="0">
              <a:spcBef>
                <a:spcPct val="0"/>
              </a:spcBef>
              <a:spcAft>
                <a:spcPct val="0"/>
              </a:spcAft>
              <a:defRPr>
                <a:latin typeface="Arial" charset="0"/>
              </a:defRPr>
            </a:lvl1pPr>
          </a:lstStyle>
          <a:p>
            <a:pPr>
              <a:defRPr/>
            </a:pPr>
            <a:fld id="{6EDCA77C-CEAA-407D-8BDA-DB0E0829F8F1}" type="slidenum">
              <a:rPr lang="en-GB"/>
              <a:pPr>
                <a:defRPr/>
              </a:pPr>
              <a:t>‹#›</a:t>
            </a:fld>
            <a:endParaRPr lang="en-GB"/>
          </a:p>
        </p:txBody>
      </p:sp>
    </p:spTree>
    <p:extLst>
      <p:ext uri="{BB962C8B-B14F-4D97-AF65-F5344CB8AC3E}">
        <p14:creationId xmlns:p14="http://schemas.microsoft.com/office/powerpoint/2010/main" val="42474882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Green">
    <p:spTree>
      <p:nvGrpSpPr>
        <p:cNvPr id="1" name=""/>
        <p:cNvGrpSpPr/>
        <p:nvPr/>
      </p:nvGrpSpPr>
      <p:grpSpPr>
        <a:xfrm>
          <a:off x="0" y="0"/>
          <a:ext cx="0" cy="0"/>
          <a:chOff x="0" y="0"/>
          <a:chExt cx="0" cy="0"/>
        </a:xfrm>
      </p:grpSpPr>
      <p:cxnSp>
        <p:nvCxnSpPr>
          <p:cNvPr id="4" name="Straight Connector 3"/>
          <p:cNvCxnSpPr/>
          <p:nvPr userDrawn="1"/>
        </p:nvCxnSpPr>
        <p:spPr>
          <a:xfrm>
            <a:off x="346075" y="501650"/>
            <a:ext cx="8459788"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49880" y="287338"/>
            <a:ext cx="8589963" cy="1143000"/>
          </a:xfrm>
        </p:spPr>
        <p:txBody>
          <a:bodyPr/>
          <a:lstStyle>
            <a:lvl1pPr algn="l">
              <a:defRPr>
                <a:solidFill>
                  <a:schemeClr val="accent5"/>
                </a:solidFill>
              </a:defRPr>
            </a:lvl1pPr>
          </a:lstStyle>
          <a:p>
            <a:r>
              <a:rPr lang="en-US" dirty="0" smtClean="0"/>
              <a:t>Click to edit Master title style</a:t>
            </a:r>
            <a:endParaRPr lang="en-GB" dirty="0"/>
          </a:p>
        </p:txBody>
      </p:sp>
      <p:sp>
        <p:nvSpPr>
          <p:cNvPr id="3" name="Content Placeholder 2"/>
          <p:cNvSpPr>
            <a:spLocks noGrp="1"/>
          </p:cNvSpPr>
          <p:nvPr>
            <p:ph idx="1"/>
          </p:nvPr>
        </p:nvSpPr>
        <p:spPr>
          <a:xfrm>
            <a:off x="227581" y="1688207"/>
            <a:ext cx="8589963" cy="4709418"/>
          </a:xfrm>
        </p:spPr>
        <p:txBody>
          <a:bodyPr>
            <a:normAutofit/>
          </a:bodyPr>
          <a:lstStyle>
            <a:lvl1pPr marL="0" indent="0" algn="l">
              <a:spcBef>
                <a:spcPts val="2400"/>
              </a:spcBef>
              <a:buNone/>
              <a:defRPr sz="2200"/>
            </a:lvl1pPr>
            <a:lvl2pPr marL="457200" indent="0" algn="l">
              <a:buNone/>
              <a:defRPr sz="1800"/>
            </a:lvl2pPr>
            <a:lvl3pPr marL="914400" indent="0" algn="l">
              <a:buNone/>
              <a:defRPr sz="1600"/>
            </a:lvl3pPr>
            <a:lvl4pPr marL="1371600" indent="0" algn="l">
              <a:buNone/>
              <a:defRPr sz="1400"/>
            </a:lvl4pPr>
            <a:lvl5pPr marL="1828800" indent="0" algn="l">
              <a:buNone/>
              <a:defRPr sz="1400"/>
            </a:lvl5pPr>
          </a:lstStyle>
          <a:p>
            <a:pPr lvl="0"/>
            <a:r>
              <a:rPr lang="en-US" dirty="0"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C25C448D-2E06-4654-9CF5-946EA0CC7EE0}" type="datetimeFigureOut">
              <a:rPr lang="en-GB">
                <a:solidFill>
                  <a:srgbClr val="000000">
                    <a:tint val="75000"/>
                  </a:srgbClr>
                </a:solidFill>
              </a:rPr>
              <a:pPr>
                <a:defRPr/>
              </a:pPr>
              <a:t>29/10/2018</a:t>
            </a:fld>
            <a:endParaRPr lang="en-GB">
              <a:solidFill>
                <a:srgbClr val="000000">
                  <a:tint val="75000"/>
                </a:srgbClr>
              </a:solidFill>
            </a:endParaRPr>
          </a:p>
        </p:txBody>
      </p:sp>
      <p:sp>
        <p:nvSpPr>
          <p:cNvPr id="6" name="Footer Placeholder 4"/>
          <p:cNvSpPr>
            <a:spLocks noGrp="1"/>
          </p:cNvSpPr>
          <p:nvPr>
            <p:ph type="ftr" sz="quarter" idx="11"/>
          </p:nvPr>
        </p:nvSpPr>
        <p:spPr/>
        <p:txBody>
          <a:bodyPr/>
          <a:lstStyle>
            <a:lvl1pPr>
              <a:defRPr/>
            </a:lvl1pPr>
          </a:lstStyle>
          <a:p>
            <a:pPr>
              <a:defRPr/>
            </a:pPr>
            <a:endParaRPr lang="en-GB">
              <a:solidFill>
                <a:srgbClr val="000000">
                  <a:tint val="75000"/>
                </a:srgbClr>
              </a:solidFill>
            </a:endParaRPr>
          </a:p>
        </p:txBody>
      </p:sp>
      <p:sp>
        <p:nvSpPr>
          <p:cNvPr id="7" name="Slide Number Placeholder 5"/>
          <p:cNvSpPr>
            <a:spLocks noGrp="1"/>
          </p:cNvSpPr>
          <p:nvPr>
            <p:ph type="sldNum" sz="quarter" idx="12"/>
          </p:nvPr>
        </p:nvSpPr>
        <p:spPr/>
        <p:txBody>
          <a:bodyPr/>
          <a:lstStyle>
            <a:lvl1pPr algn="l">
              <a:defRPr smtClean="0"/>
            </a:lvl1pPr>
          </a:lstStyle>
          <a:p>
            <a:pPr>
              <a:defRPr/>
            </a:pPr>
            <a:fld id="{0BA2BB3B-6F45-4F8A-A638-9BB2F8A2B590}" type="slidenum">
              <a:rPr lang="en-GB">
                <a:solidFill>
                  <a:srgbClr val="000000">
                    <a:tint val="75000"/>
                  </a:srgbClr>
                </a:solidFill>
              </a:rPr>
              <a:pPr>
                <a:defRPr/>
              </a:pPr>
              <a:t>‹#›</a:t>
            </a:fld>
            <a:endParaRPr lang="en-GB">
              <a:solidFill>
                <a:srgbClr val="000000">
                  <a:tint val="75000"/>
                </a:srgbClr>
              </a:solidFill>
            </a:endParaRPr>
          </a:p>
        </p:txBody>
      </p:sp>
    </p:spTree>
    <p:extLst>
      <p:ext uri="{BB962C8B-B14F-4D97-AF65-F5344CB8AC3E}">
        <p14:creationId xmlns:p14="http://schemas.microsoft.com/office/powerpoint/2010/main" val="36281925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Bullet Point Content Green">
    <p:spTree>
      <p:nvGrpSpPr>
        <p:cNvPr id="1" name=""/>
        <p:cNvGrpSpPr/>
        <p:nvPr/>
      </p:nvGrpSpPr>
      <p:grpSpPr>
        <a:xfrm>
          <a:off x="0" y="0"/>
          <a:ext cx="0" cy="0"/>
          <a:chOff x="0" y="0"/>
          <a:chExt cx="0" cy="0"/>
        </a:xfrm>
      </p:grpSpPr>
      <p:cxnSp>
        <p:nvCxnSpPr>
          <p:cNvPr id="5" name="Straight Connector 4"/>
          <p:cNvCxnSpPr/>
          <p:nvPr userDrawn="1"/>
        </p:nvCxnSpPr>
        <p:spPr>
          <a:xfrm>
            <a:off x="346075" y="501650"/>
            <a:ext cx="8459788" cy="0"/>
          </a:xfrm>
          <a:prstGeom prst="line">
            <a:avLst/>
          </a:prstGeom>
          <a:ln>
            <a:solidFill>
              <a:schemeClr val="accent5"/>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47649" y="287338"/>
            <a:ext cx="8589963" cy="1143000"/>
          </a:xfrm>
        </p:spPr>
        <p:txBody>
          <a:bodyPr/>
          <a:lstStyle>
            <a:lvl1pPr algn="l">
              <a:defRPr>
                <a:solidFill>
                  <a:schemeClr val="accent5"/>
                </a:solidFill>
              </a:defRPr>
            </a:lvl1pPr>
          </a:lstStyle>
          <a:p>
            <a:r>
              <a:rPr lang="en-US" dirty="0" smtClean="0"/>
              <a:t>Click to edit Master title style</a:t>
            </a:r>
            <a:endParaRPr lang="en-GB" dirty="0"/>
          </a:p>
        </p:txBody>
      </p:sp>
      <p:sp>
        <p:nvSpPr>
          <p:cNvPr id="3" name="Content Placeholder 2"/>
          <p:cNvSpPr>
            <a:spLocks noGrp="1"/>
          </p:cNvSpPr>
          <p:nvPr>
            <p:ph idx="1"/>
          </p:nvPr>
        </p:nvSpPr>
        <p:spPr>
          <a:xfrm>
            <a:off x="228600" y="1686915"/>
            <a:ext cx="8589963" cy="630621"/>
          </a:xfrm>
        </p:spPr>
        <p:txBody>
          <a:bodyPr>
            <a:normAutofit/>
          </a:bodyPr>
          <a:lstStyle>
            <a:lvl1pPr marL="0" indent="0" algn="l">
              <a:spcBef>
                <a:spcPts val="2400"/>
              </a:spcBef>
              <a:buClr>
                <a:schemeClr val="accent5"/>
              </a:buClr>
              <a:buSzPct val="140000"/>
              <a:buFont typeface="Arial" panose="020B0604020202020204" pitchFamily="34" charset="0"/>
              <a:buNone/>
              <a:defRPr sz="2200"/>
            </a:lvl1pPr>
            <a:lvl2pPr marL="457200" indent="0" algn="l">
              <a:buNone/>
              <a:defRPr sz="1800"/>
            </a:lvl2pPr>
            <a:lvl3pPr marL="914400" indent="0" algn="l">
              <a:buNone/>
              <a:defRPr sz="1600"/>
            </a:lvl3pPr>
            <a:lvl4pPr marL="1371600" indent="0" algn="l">
              <a:buNone/>
              <a:defRPr sz="1400"/>
            </a:lvl4pPr>
            <a:lvl5pPr marL="1828800" indent="0" algn="l">
              <a:buNone/>
              <a:defRPr sz="1400"/>
            </a:lvl5pPr>
          </a:lstStyle>
          <a:p>
            <a:pPr lvl="0"/>
            <a:r>
              <a:rPr lang="en-US" dirty="0" smtClean="0"/>
              <a:t>Click to edit Master text styles</a:t>
            </a:r>
          </a:p>
          <a:p>
            <a:pPr lvl="0"/>
            <a:endParaRPr lang="en-US" dirty="0" smtClean="0"/>
          </a:p>
        </p:txBody>
      </p:sp>
      <p:sp>
        <p:nvSpPr>
          <p:cNvPr id="12" name="Text Placeholder 11"/>
          <p:cNvSpPr>
            <a:spLocks noGrp="1"/>
          </p:cNvSpPr>
          <p:nvPr>
            <p:ph type="body" sz="quarter" idx="14"/>
          </p:nvPr>
        </p:nvSpPr>
        <p:spPr>
          <a:xfrm>
            <a:off x="235713" y="2380594"/>
            <a:ext cx="8563800" cy="3861456"/>
          </a:xfrm>
        </p:spPr>
        <p:txBody>
          <a:bodyPr>
            <a:normAutofit/>
          </a:bodyPr>
          <a:lstStyle>
            <a:lvl1pPr marL="268288" indent="-268288">
              <a:spcBef>
                <a:spcPts val="2400"/>
              </a:spcBef>
              <a:buClr>
                <a:schemeClr val="accent5"/>
              </a:buClr>
              <a:buFont typeface="Verdana" panose="020B0604030504040204" pitchFamily="34" charset="0"/>
              <a:buChar char="•"/>
              <a:defRPr sz="2200"/>
            </a:lvl1pPr>
            <a:lvl2pPr>
              <a:spcBef>
                <a:spcPts val="2400"/>
              </a:spcBef>
              <a:buClr>
                <a:schemeClr val="accent5"/>
              </a:buClr>
              <a:defRPr sz="2000"/>
            </a:lvl2pPr>
            <a:lvl3pPr>
              <a:spcBef>
                <a:spcPts val="2400"/>
              </a:spcBef>
              <a:buClr>
                <a:schemeClr val="accent5"/>
              </a:buClr>
              <a:defRPr sz="1800"/>
            </a:lvl3pPr>
            <a:lvl4pPr>
              <a:spcBef>
                <a:spcPts val="2400"/>
              </a:spcBef>
              <a:buClr>
                <a:schemeClr val="accent5"/>
              </a:buClr>
              <a:defRPr sz="1600"/>
            </a:lvl4pPr>
            <a:lvl5pPr>
              <a:spcBef>
                <a:spcPts val="2400"/>
              </a:spcBef>
              <a:buClr>
                <a:schemeClr val="accent5"/>
              </a:buClr>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Date Placeholder 3"/>
          <p:cNvSpPr>
            <a:spLocks noGrp="1"/>
          </p:cNvSpPr>
          <p:nvPr>
            <p:ph type="dt" sz="half" idx="15"/>
          </p:nvPr>
        </p:nvSpPr>
        <p:spPr/>
        <p:txBody>
          <a:bodyPr/>
          <a:lstStyle>
            <a:lvl1pPr>
              <a:defRPr/>
            </a:lvl1pPr>
          </a:lstStyle>
          <a:p>
            <a:pPr>
              <a:defRPr/>
            </a:pPr>
            <a:fld id="{3BD7B63C-D6DB-47A6-A83A-36202A300AF3}" type="datetimeFigureOut">
              <a:rPr lang="en-GB">
                <a:solidFill>
                  <a:srgbClr val="000000">
                    <a:tint val="75000"/>
                  </a:srgbClr>
                </a:solidFill>
              </a:rPr>
              <a:pPr>
                <a:defRPr/>
              </a:pPr>
              <a:t>29/10/2018</a:t>
            </a:fld>
            <a:endParaRPr lang="en-GB">
              <a:solidFill>
                <a:srgbClr val="000000">
                  <a:tint val="75000"/>
                </a:srgbClr>
              </a:solidFill>
            </a:endParaRPr>
          </a:p>
        </p:txBody>
      </p:sp>
      <p:sp>
        <p:nvSpPr>
          <p:cNvPr id="7" name="Footer Placeholder 4"/>
          <p:cNvSpPr>
            <a:spLocks noGrp="1"/>
          </p:cNvSpPr>
          <p:nvPr>
            <p:ph type="ftr" sz="quarter" idx="16"/>
          </p:nvPr>
        </p:nvSpPr>
        <p:spPr/>
        <p:txBody>
          <a:bodyPr/>
          <a:lstStyle>
            <a:lvl1pPr>
              <a:defRPr/>
            </a:lvl1pPr>
          </a:lstStyle>
          <a:p>
            <a:pPr>
              <a:defRPr/>
            </a:pPr>
            <a:endParaRPr lang="en-GB">
              <a:solidFill>
                <a:srgbClr val="000000">
                  <a:tint val="75000"/>
                </a:srgbClr>
              </a:solidFill>
            </a:endParaRPr>
          </a:p>
        </p:txBody>
      </p:sp>
      <p:sp>
        <p:nvSpPr>
          <p:cNvPr id="8" name="Slide Number Placeholder 5"/>
          <p:cNvSpPr>
            <a:spLocks noGrp="1"/>
          </p:cNvSpPr>
          <p:nvPr>
            <p:ph type="sldNum" sz="quarter" idx="17"/>
          </p:nvPr>
        </p:nvSpPr>
        <p:spPr/>
        <p:txBody>
          <a:bodyPr/>
          <a:lstStyle>
            <a:lvl1pPr algn="l">
              <a:defRPr smtClean="0"/>
            </a:lvl1pPr>
          </a:lstStyle>
          <a:p>
            <a:pPr>
              <a:defRPr/>
            </a:pPr>
            <a:fld id="{420619AB-4981-4D76-8A76-EE30A51952A8}" type="slidenum">
              <a:rPr lang="en-GB">
                <a:solidFill>
                  <a:srgbClr val="000000">
                    <a:tint val="75000"/>
                  </a:srgbClr>
                </a:solidFill>
              </a:rPr>
              <a:pPr>
                <a:defRPr/>
              </a:pPr>
              <a:t>‹#›</a:t>
            </a:fld>
            <a:endParaRPr lang="en-GB">
              <a:solidFill>
                <a:srgbClr val="000000">
                  <a:tint val="75000"/>
                </a:srgbClr>
              </a:solidFill>
            </a:endParaRPr>
          </a:p>
        </p:txBody>
      </p:sp>
    </p:spTree>
    <p:extLst>
      <p:ext uri="{BB962C8B-B14F-4D97-AF65-F5344CB8AC3E}">
        <p14:creationId xmlns:p14="http://schemas.microsoft.com/office/powerpoint/2010/main" val="26241498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itle / Divider Slide 5">
    <p:spTree>
      <p:nvGrpSpPr>
        <p:cNvPr id="1" name=""/>
        <p:cNvGrpSpPr/>
        <p:nvPr/>
      </p:nvGrpSpPr>
      <p:grpSpPr>
        <a:xfrm>
          <a:off x="0" y="0"/>
          <a:ext cx="0" cy="0"/>
          <a:chOff x="0" y="0"/>
          <a:chExt cx="0" cy="0"/>
        </a:xfrm>
      </p:grpSpPr>
      <p:pic>
        <p:nvPicPr>
          <p:cNvPr id="5"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159125" y="1423988"/>
            <a:ext cx="4764088" cy="3489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Picture Placeholder 7"/>
          <p:cNvSpPr>
            <a:spLocks noGrp="1"/>
          </p:cNvSpPr>
          <p:nvPr>
            <p:ph type="pic" sz="quarter" idx="13"/>
          </p:nvPr>
        </p:nvSpPr>
        <p:spPr>
          <a:xfrm>
            <a:off x="0" y="0"/>
            <a:ext cx="9144000" cy="6858000"/>
          </a:xfrm>
        </p:spPr>
        <p:txBody>
          <a:bodyPr rtlCol="0">
            <a:normAutofit/>
          </a:bodyPr>
          <a:lstStyle>
            <a:lvl1pPr marL="0" indent="0">
              <a:buNone/>
              <a:defRPr sz="1800"/>
            </a:lvl1pPr>
          </a:lstStyle>
          <a:p>
            <a:pPr lvl="0"/>
            <a:r>
              <a:rPr lang="en-GB" noProof="0" dirty="0" smtClean="0"/>
              <a:t>Click icon to add picture</a:t>
            </a:r>
            <a:endParaRPr lang="en-GB" noProof="0" dirty="0"/>
          </a:p>
        </p:txBody>
      </p:sp>
      <p:sp>
        <p:nvSpPr>
          <p:cNvPr id="2" name="Title 1"/>
          <p:cNvSpPr>
            <a:spLocks noGrp="1"/>
          </p:cNvSpPr>
          <p:nvPr>
            <p:ph type="ctrTitle"/>
          </p:nvPr>
        </p:nvSpPr>
        <p:spPr>
          <a:xfrm>
            <a:off x="3260273" y="1757384"/>
            <a:ext cx="4538006" cy="1470025"/>
          </a:xfrm>
        </p:spPr>
        <p:txBody>
          <a:bodyPr anchor="t">
            <a:noAutofit/>
          </a:bodyPr>
          <a:lstStyle>
            <a:lvl1pPr>
              <a:lnSpc>
                <a:spcPct val="100000"/>
              </a:lnSpc>
              <a:defRPr sz="4800">
                <a:solidFill>
                  <a:schemeClr val="accent6"/>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3260273" y="3339950"/>
            <a:ext cx="4538006" cy="1137159"/>
          </a:xfrm>
        </p:spPr>
        <p:txBody>
          <a:bodyPr>
            <a:normAutofit/>
          </a:bodyPr>
          <a:lstStyle>
            <a:lvl1pPr marL="0" indent="0" algn="l">
              <a:buNone/>
              <a:defRPr sz="24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6" name="Date Placeholder 3"/>
          <p:cNvSpPr>
            <a:spLocks noGrp="1"/>
          </p:cNvSpPr>
          <p:nvPr>
            <p:ph type="dt" sz="half" idx="14"/>
          </p:nvPr>
        </p:nvSpPr>
        <p:spPr/>
        <p:txBody>
          <a:bodyPr/>
          <a:lstStyle>
            <a:lvl1pPr>
              <a:defRPr/>
            </a:lvl1pPr>
          </a:lstStyle>
          <a:p>
            <a:pPr>
              <a:defRPr/>
            </a:pPr>
            <a:fld id="{6AAE75C7-036A-45DF-A2FF-650F47115FDE}" type="datetimeFigureOut">
              <a:rPr lang="en-GB">
                <a:solidFill>
                  <a:srgbClr val="000000">
                    <a:tint val="75000"/>
                  </a:srgbClr>
                </a:solidFill>
              </a:rPr>
              <a:pPr>
                <a:defRPr/>
              </a:pPr>
              <a:t>29/10/2018</a:t>
            </a:fld>
            <a:endParaRPr lang="en-GB">
              <a:solidFill>
                <a:srgbClr val="000000">
                  <a:tint val="75000"/>
                </a:srgbClr>
              </a:solidFill>
            </a:endParaRPr>
          </a:p>
        </p:txBody>
      </p:sp>
      <p:sp>
        <p:nvSpPr>
          <p:cNvPr id="7" name="Footer Placeholder 4"/>
          <p:cNvSpPr>
            <a:spLocks noGrp="1"/>
          </p:cNvSpPr>
          <p:nvPr>
            <p:ph type="ftr" sz="quarter" idx="15"/>
          </p:nvPr>
        </p:nvSpPr>
        <p:spPr/>
        <p:txBody>
          <a:bodyPr/>
          <a:lstStyle>
            <a:lvl1pPr>
              <a:defRPr/>
            </a:lvl1pPr>
          </a:lstStyle>
          <a:p>
            <a:pPr>
              <a:defRPr/>
            </a:pPr>
            <a:endParaRPr lang="en-GB">
              <a:solidFill>
                <a:srgbClr val="000000">
                  <a:tint val="75000"/>
                </a:srgbClr>
              </a:solidFill>
            </a:endParaRPr>
          </a:p>
        </p:txBody>
      </p:sp>
      <p:sp>
        <p:nvSpPr>
          <p:cNvPr id="9" name="Slide Number Placeholder 5"/>
          <p:cNvSpPr>
            <a:spLocks noGrp="1"/>
          </p:cNvSpPr>
          <p:nvPr>
            <p:ph type="sldNum" sz="quarter" idx="16"/>
          </p:nvPr>
        </p:nvSpPr>
        <p:spPr/>
        <p:txBody>
          <a:bodyPr/>
          <a:lstStyle>
            <a:lvl1pPr>
              <a:defRPr/>
            </a:lvl1pPr>
          </a:lstStyle>
          <a:p>
            <a:pPr>
              <a:defRPr/>
            </a:pPr>
            <a:fld id="{92880724-D90E-4072-8398-491BC92F06BB}" type="slidenum">
              <a:rPr lang="en-GB">
                <a:solidFill>
                  <a:srgbClr val="000000">
                    <a:tint val="75000"/>
                  </a:srgbClr>
                </a:solidFill>
              </a:rPr>
              <a:pPr>
                <a:defRPr/>
              </a:pPr>
              <a:t>‹#›</a:t>
            </a:fld>
            <a:endParaRPr lang="en-GB">
              <a:solidFill>
                <a:srgbClr val="000000">
                  <a:tint val="75000"/>
                </a:srgbClr>
              </a:solidFill>
            </a:endParaRPr>
          </a:p>
        </p:txBody>
      </p:sp>
    </p:spTree>
    <p:extLst>
      <p:ext uri="{BB962C8B-B14F-4D97-AF65-F5344CB8AC3E}">
        <p14:creationId xmlns:p14="http://schemas.microsoft.com/office/powerpoint/2010/main" val="29911358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 Divider/ Caption Slide 1">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5619750" cy="514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Picture Placeholder 6"/>
          <p:cNvSpPr>
            <a:spLocks noGrp="1"/>
          </p:cNvSpPr>
          <p:nvPr>
            <p:ph type="pic" sz="quarter" idx="13"/>
          </p:nvPr>
        </p:nvSpPr>
        <p:spPr>
          <a:xfrm>
            <a:off x="5624513" y="2633662"/>
            <a:ext cx="3519487" cy="4224337"/>
          </a:xfrm>
        </p:spPr>
        <p:txBody>
          <a:bodyPr rtlCol="0">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800"/>
            </a:lvl1pPr>
          </a:lstStyle>
          <a:p>
            <a:pPr lvl="0"/>
            <a:r>
              <a:rPr lang="en-GB" noProof="0" dirty="0" smtClean="0"/>
              <a:t>Click icon to add picture</a:t>
            </a:r>
          </a:p>
          <a:p>
            <a:pPr lvl="0"/>
            <a:endParaRPr lang="en-GB" noProof="0" dirty="0"/>
          </a:p>
        </p:txBody>
      </p:sp>
      <p:sp>
        <p:nvSpPr>
          <p:cNvPr id="2" name="Title 1"/>
          <p:cNvSpPr>
            <a:spLocks noGrp="1"/>
          </p:cNvSpPr>
          <p:nvPr>
            <p:ph type="ctrTitle"/>
          </p:nvPr>
        </p:nvSpPr>
        <p:spPr>
          <a:xfrm>
            <a:off x="244553" y="1244491"/>
            <a:ext cx="5375197" cy="3866964"/>
          </a:xfrm>
        </p:spPr>
        <p:txBody>
          <a:bodyPr anchor="t">
            <a:noAutofit/>
          </a:bodyPr>
          <a:lstStyle>
            <a:lvl1pPr>
              <a:lnSpc>
                <a:spcPct val="100000"/>
              </a:lnSpc>
              <a:defRPr sz="4800">
                <a:solidFill>
                  <a:schemeClr val="accent4"/>
                </a:solidFill>
              </a:defRPr>
            </a:lvl1pPr>
          </a:lstStyle>
          <a:p>
            <a:r>
              <a:rPr lang="en-US" dirty="0" smtClean="0"/>
              <a:t>Click to edit Master title style</a:t>
            </a:r>
            <a:endParaRPr lang="en-GB" dirty="0"/>
          </a:p>
        </p:txBody>
      </p:sp>
      <p:sp>
        <p:nvSpPr>
          <p:cNvPr id="5" name="Date Placeholder 3"/>
          <p:cNvSpPr>
            <a:spLocks noGrp="1"/>
          </p:cNvSpPr>
          <p:nvPr>
            <p:ph type="dt" sz="half" idx="14"/>
          </p:nvPr>
        </p:nvSpPr>
        <p:spPr/>
        <p:txBody>
          <a:bodyPr/>
          <a:lstStyle>
            <a:lvl1pPr>
              <a:defRPr/>
            </a:lvl1pPr>
          </a:lstStyle>
          <a:p>
            <a:pPr>
              <a:defRPr/>
            </a:pPr>
            <a:fld id="{141245D2-67AB-4D03-B428-E367C5ED30CD}" type="datetimeFigureOut">
              <a:rPr lang="en-GB">
                <a:solidFill>
                  <a:srgbClr val="000000">
                    <a:tint val="75000"/>
                  </a:srgbClr>
                </a:solidFill>
              </a:rPr>
              <a:pPr>
                <a:defRPr/>
              </a:pPr>
              <a:t>29/10/2018</a:t>
            </a:fld>
            <a:endParaRPr lang="en-GB">
              <a:solidFill>
                <a:srgbClr val="000000">
                  <a:tint val="75000"/>
                </a:srgbClr>
              </a:solidFill>
            </a:endParaRPr>
          </a:p>
        </p:txBody>
      </p:sp>
      <p:sp>
        <p:nvSpPr>
          <p:cNvPr id="6" name="Footer Placeholder 4"/>
          <p:cNvSpPr>
            <a:spLocks noGrp="1"/>
          </p:cNvSpPr>
          <p:nvPr>
            <p:ph type="ftr" sz="quarter" idx="15"/>
          </p:nvPr>
        </p:nvSpPr>
        <p:spPr/>
        <p:txBody>
          <a:bodyPr/>
          <a:lstStyle>
            <a:lvl1pPr>
              <a:defRPr/>
            </a:lvl1pPr>
          </a:lstStyle>
          <a:p>
            <a:pPr>
              <a:defRPr/>
            </a:pPr>
            <a:endParaRPr lang="en-GB">
              <a:solidFill>
                <a:srgbClr val="000000">
                  <a:tint val="75000"/>
                </a:srgbClr>
              </a:solidFill>
            </a:endParaRPr>
          </a:p>
        </p:txBody>
      </p:sp>
      <p:sp>
        <p:nvSpPr>
          <p:cNvPr id="8" name="Slide Number Placeholder 5"/>
          <p:cNvSpPr>
            <a:spLocks noGrp="1"/>
          </p:cNvSpPr>
          <p:nvPr>
            <p:ph type="sldNum" sz="quarter" idx="16"/>
          </p:nvPr>
        </p:nvSpPr>
        <p:spPr/>
        <p:txBody>
          <a:bodyPr/>
          <a:lstStyle>
            <a:lvl1pPr>
              <a:defRPr/>
            </a:lvl1pPr>
          </a:lstStyle>
          <a:p>
            <a:pPr>
              <a:defRPr/>
            </a:pPr>
            <a:fld id="{F08251B9-1902-4B28-B492-42E088441F55}" type="slidenum">
              <a:rPr lang="en-GB">
                <a:solidFill>
                  <a:srgbClr val="000000">
                    <a:tint val="75000"/>
                  </a:srgbClr>
                </a:solidFill>
              </a:rPr>
              <a:pPr>
                <a:defRPr/>
              </a:pPr>
              <a:t>‹#›</a:t>
            </a:fld>
            <a:endParaRPr lang="en-GB">
              <a:solidFill>
                <a:srgbClr val="000000">
                  <a:tint val="75000"/>
                </a:srgbClr>
              </a:solidFill>
            </a:endParaRPr>
          </a:p>
        </p:txBody>
      </p:sp>
    </p:spTree>
    <p:extLst>
      <p:ext uri="{BB962C8B-B14F-4D97-AF65-F5344CB8AC3E}">
        <p14:creationId xmlns:p14="http://schemas.microsoft.com/office/powerpoint/2010/main" val="42897234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 Divider/ Caption Slide 2">
    <p:spTree>
      <p:nvGrpSpPr>
        <p:cNvPr id="1" name=""/>
        <p:cNvGrpSpPr/>
        <p:nvPr/>
      </p:nvGrpSpPr>
      <p:grpSpPr>
        <a:xfrm>
          <a:off x="0" y="0"/>
          <a:ext cx="0" cy="0"/>
          <a:chOff x="0" y="0"/>
          <a:chExt cx="0" cy="0"/>
        </a:xfrm>
      </p:grpSpPr>
      <p:sp>
        <p:nvSpPr>
          <p:cNvPr id="4" name="AutoShape 4"/>
          <p:cNvSpPr>
            <a:spLocks noChangeAspect="1" noChangeArrowheads="1" noTextEdit="1"/>
          </p:cNvSpPr>
          <p:nvPr userDrawn="1"/>
        </p:nvSpPr>
        <p:spPr bwMode="auto">
          <a:xfrm>
            <a:off x="-1588" y="-990600"/>
            <a:ext cx="6029326" cy="551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GB" smtClean="0">
              <a:solidFill>
                <a:srgbClr val="000000"/>
              </a:solidFill>
              <a:cs typeface="Arial" charset="0"/>
            </a:endParaRPr>
          </a:p>
        </p:txBody>
      </p:sp>
      <p:grpSp>
        <p:nvGrpSpPr>
          <p:cNvPr id="5" name="Group 13"/>
          <p:cNvGrpSpPr>
            <a:grpSpLocks noChangeAspect="1"/>
          </p:cNvGrpSpPr>
          <p:nvPr userDrawn="1"/>
        </p:nvGrpSpPr>
        <p:grpSpPr bwMode="auto">
          <a:xfrm>
            <a:off x="0" y="0"/>
            <a:ext cx="5619750" cy="5145088"/>
            <a:chOff x="0" y="0"/>
            <a:chExt cx="3540" cy="3241"/>
          </a:xfrm>
        </p:grpSpPr>
        <p:sp>
          <p:nvSpPr>
            <p:cNvPr id="6" name="AutoShape 12"/>
            <p:cNvSpPr>
              <a:spLocks noChangeAspect="1" noChangeArrowheads="1" noTextEdit="1"/>
            </p:cNvSpPr>
            <p:nvPr userDrawn="1"/>
          </p:nvSpPr>
          <p:spPr bwMode="auto">
            <a:xfrm>
              <a:off x="0" y="0"/>
              <a:ext cx="3540" cy="3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GB" smtClean="0">
                <a:solidFill>
                  <a:srgbClr val="000000"/>
                </a:solidFill>
                <a:cs typeface="Arial" charset="0"/>
              </a:endParaRPr>
            </a:p>
          </p:txBody>
        </p:sp>
        <p:sp>
          <p:nvSpPr>
            <p:cNvPr id="7" name="Freeform 14"/>
            <p:cNvSpPr>
              <a:spLocks/>
            </p:cNvSpPr>
            <p:nvPr userDrawn="1"/>
          </p:nvSpPr>
          <p:spPr bwMode="auto">
            <a:xfrm>
              <a:off x="0" y="-1"/>
              <a:ext cx="3541" cy="3243"/>
            </a:xfrm>
            <a:custGeom>
              <a:avLst/>
              <a:gdLst>
                <a:gd name="T0" fmla="*/ 2944 w 2944"/>
                <a:gd name="T1" fmla="*/ 910 h 2696"/>
                <a:gd name="T2" fmla="*/ 1158 w 2944"/>
                <a:gd name="T3" fmla="*/ 2696 h 2696"/>
                <a:gd name="T4" fmla="*/ 0 w 2944"/>
                <a:gd name="T5" fmla="*/ 2270 h 2696"/>
                <a:gd name="T6" fmla="*/ 0 w 2944"/>
                <a:gd name="T7" fmla="*/ 0 h 2696"/>
                <a:gd name="T8" fmla="*/ 2695 w 2944"/>
                <a:gd name="T9" fmla="*/ 0 h 2696"/>
                <a:gd name="T10" fmla="*/ 2944 w 2944"/>
                <a:gd name="T11" fmla="*/ 910 h 2696"/>
              </a:gdLst>
              <a:ahLst/>
              <a:cxnLst>
                <a:cxn ang="0">
                  <a:pos x="T0" y="T1"/>
                </a:cxn>
                <a:cxn ang="0">
                  <a:pos x="T2" y="T3"/>
                </a:cxn>
                <a:cxn ang="0">
                  <a:pos x="T4" y="T5"/>
                </a:cxn>
                <a:cxn ang="0">
                  <a:pos x="T6" y="T7"/>
                </a:cxn>
                <a:cxn ang="0">
                  <a:pos x="T8" y="T9"/>
                </a:cxn>
                <a:cxn ang="0">
                  <a:pos x="T10" y="T11"/>
                </a:cxn>
              </a:cxnLst>
              <a:rect l="0" t="0" r="r" b="b"/>
              <a:pathLst>
                <a:path w="2944" h="2696">
                  <a:moveTo>
                    <a:pt x="2944" y="910"/>
                  </a:moveTo>
                  <a:cubicBezTo>
                    <a:pt x="2944" y="1896"/>
                    <a:pt x="2144" y="2696"/>
                    <a:pt x="1158" y="2696"/>
                  </a:cubicBezTo>
                  <a:cubicBezTo>
                    <a:pt x="716" y="2696"/>
                    <a:pt x="312" y="2536"/>
                    <a:pt x="0" y="2270"/>
                  </a:cubicBezTo>
                  <a:cubicBezTo>
                    <a:pt x="0" y="0"/>
                    <a:pt x="0" y="0"/>
                    <a:pt x="0" y="0"/>
                  </a:cubicBezTo>
                  <a:cubicBezTo>
                    <a:pt x="2695" y="0"/>
                    <a:pt x="2695" y="0"/>
                    <a:pt x="2695" y="0"/>
                  </a:cubicBezTo>
                  <a:cubicBezTo>
                    <a:pt x="2853" y="267"/>
                    <a:pt x="2944" y="578"/>
                    <a:pt x="2944" y="910"/>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solidFill>
                  <a:srgbClr val="000000"/>
                </a:solidFill>
                <a:cs typeface="Arial" charset="0"/>
              </a:endParaRPr>
            </a:p>
          </p:txBody>
        </p:sp>
      </p:grpSp>
      <p:sp>
        <p:nvSpPr>
          <p:cNvPr id="9" name="AutoShape 8"/>
          <p:cNvSpPr>
            <a:spLocks noChangeAspect="1" noChangeArrowheads="1" noTextEdit="1"/>
          </p:cNvSpPr>
          <p:nvPr userDrawn="1"/>
        </p:nvSpPr>
        <p:spPr bwMode="auto">
          <a:xfrm>
            <a:off x="-7105650" y="0"/>
            <a:ext cx="5984875"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GB" smtClean="0">
              <a:solidFill>
                <a:srgbClr val="000000"/>
              </a:solidFill>
              <a:cs typeface="Arial" charset="0"/>
            </a:endParaRPr>
          </a:p>
        </p:txBody>
      </p:sp>
      <p:sp>
        <p:nvSpPr>
          <p:cNvPr id="8" name="Picture Placeholder 7"/>
          <p:cNvSpPr>
            <a:spLocks noGrp="1"/>
          </p:cNvSpPr>
          <p:nvPr>
            <p:ph type="pic" sz="quarter" idx="13"/>
          </p:nvPr>
        </p:nvSpPr>
        <p:spPr>
          <a:xfrm>
            <a:off x="5623560" y="2633663"/>
            <a:ext cx="3520440" cy="4224337"/>
          </a:xfrm>
        </p:spPr>
        <p:txBody>
          <a:bodyPr rtlCol="0">
            <a:normAutofit/>
          </a:bodyPr>
          <a:lstStyle>
            <a:lvl1pPr marL="0" indent="0" algn="r">
              <a:buNone/>
              <a:defRPr sz="2000"/>
            </a:lvl1pPr>
          </a:lstStyle>
          <a:p>
            <a:pPr lvl="0"/>
            <a:r>
              <a:rPr lang="en-GB" noProof="0" dirty="0" smtClean="0"/>
              <a:t>Click icon to add picture</a:t>
            </a:r>
            <a:endParaRPr lang="en-GB" noProof="0" dirty="0"/>
          </a:p>
        </p:txBody>
      </p:sp>
      <p:sp>
        <p:nvSpPr>
          <p:cNvPr id="2" name="Title 1"/>
          <p:cNvSpPr>
            <a:spLocks noGrp="1"/>
          </p:cNvSpPr>
          <p:nvPr>
            <p:ph type="ctrTitle"/>
          </p:nvPr>
        </p:nvSpPr>
        <p:spPr>
          <a:xfrm>
            <a:off x="244553" y="1244491"/>
            <a:ext cx="5375197" cy="3866964"/>
          </a:xfrm>
        </p:spPr>
        <p:txBody>
          <a:bodyPr anchor="t">
            <a:noAutofit/>
          </a:bodyPr>
          <a:lstStyle>
            <a:lvl1pPr>
              <a:lnSpc>
                <a:spcPct val="100000"/>
              </a:lnSpc>
              <a:defRPr sz="4800">
                <a:solidFill>
                  <a:schemeClr val="accent6"/>
                </a:solidFill>
              </a:defRPr>
            </a:lvl1pPr>
          </a:lstStyle>
          <a:p>
            <a:r>
              <a:rPr lang="en-US" dirty="0" smtClean="0"/>
              <a:t>Click to edit Master title style</a:t>
            </a:r>
            <a:endParaRPr lang="en-GB" dirty="0"/>
          </a:p>
        </p:txBody>
      </p:sp>
      <p:sp>
        <p:nvSpPr>
          <p:cNvPr id="10" name="Date Placeholder 3"/>
          <p:cNvSpPr>
            <a:spLocks noGrp="1"/>
          </p:cNvSpPr>
          <p:nvPr>
            <p:ph type="dt" sz="half" idx="14"/>
          </p:nvPr>
        </p:nvSpPr>
        <p:spPr/>
        <p:txBody>
          <a:bodyPr/>
          <a:lstStyle>
            <a:lvl1pPr>
              <a:defRPr/>
            </a:lvl1pPr>
          </a:lstStyle>
          <a:p>
            <a:pPr>
              <a:defRPr/>
            </a:pPr>
            <a:fld id="{B96B47FD-CF1C-436E-8D95-584F16E2A942}" type="datetimeFigureOut">
              <a:rPr lang="en-GB">
                <a:solidFill>
                  <a:srgbClr val="000000">
                    <a:tint val="75000"/>
                  </a:srgbClr>
                </a:solidFill>
              </a:rPr>
              <a:pPr>
                <a:defRPr/>
              </a:pPr>
              <a:t>29/10/2018</a:t>
            </a:fld>
            <a:endParaRPr lang="en-GB">
              <a:solidFill>
                <a:srgbClr val="000000">
                  <a:tint val="75000"/>
                </a:srgbClr>
              </a:solidFill>
            </a:endParaRPr>
          </a:p>
        </p:txBody>
      </p:sp>
      <p:sp>
        <p:nvSpPr>
          <p:cNvPr id="11" name="Footer Placeholder 4"/>
          <p:cNvSpPr>
            <a:spLocks noGrp="1"/>
          </p:cNvSpPr>
          <p:nvPr>
            <p:ph type="ftr" sz="quarter" idx="15"/>
          </p:nvPr>
        </p:nvSpPr>
        <p:spPr/>
        <p:txBody>
          <a:bodyPr/>
          <a:lstStyle>
            <a:lvl1pPr>
              <a:defRPr/>
            </a:lvl1pPr>
          </a:lstStyle>
          <a:p>
            <a:pPr>
              <a:defRPr/>
            </a:pPr>
            <a:endParaRPr lang="en-GB">
              <a:solidFill>
                <a:srgbClr val="000000">
                  <a:tint val="75000"/>
                </a:srgbClr>
              </a:solidFill>
            </a:endParaRPr>
          </a:p>
        </p:txBody>
      </p:sp>
      <p:sp>
        <p:nvSpPr>
          <p:cNvPr id="12" name="Slide Number Placeholder 5"/>
          <p:cNvSpPr>
            <a:spLocks noGrp="1"/>
          </p:cNvSpPr>
          <p:nvPr>
            <p:ph type="sldNum" sz="quarter" idx="16"/>
          </p:nvPr>
        </p:nvSpPr>
        <p:spPr/>
        <p:txBody>
          <a:bodyPr/>
          <a:lstStyle>
            <a:lvl1pPr>
              <a:defRPr/>
            </a:lvl1pPr>
          </a:lstStyle>
          <a:p>
            <a:pPr>
              <a:defRPr/>
            </a:pPr>
            <a:fld id="{651CC1A2-7C3D-425D-8E25-73347C057ECC}" type="slidenum">
              <a:rPr lang="en-GB">
                <a:solidFill>
                  <a:srgbClr val="000000">
                    <a:tint val="75000"/>
                  </a:srgbClr>
                </a:solidFill>
              </a:rPr>
              <a:pPr>
                <a:defRPr/>
              </a:pPr>
              <a:t>‹#›</a:t>
            </a:fld>
            <a:endParaRPr lang="en-GB">
              <a:solidFill>
                <a:srgbClr val="000000">
                  <a:tint val="75000"/>
                </a:srgbClr>
              </a:solidFill>
            </a:endParaRPr>
          </a:p>
        </p:txBody>
      </p:sp>
    </p:spTree>
    <p:extLst>
      <p:ext uri="{BB962C8B-B14F-4D97-AF65-F5344CB8AC3E}">
        <p14:creationId xmlns:p14="http://schemas.microsoft.com/office/powerpoint/2010/main" val="19287362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 Divider/ Caption Slide 3">
    <p:spTree>
      <p:nvGrpSpPr>
        <p:cNvPr id="1" name=""/>
        <p:cNvGrpSpPr/>
        <p:nvPr/>
      </p:nvGrpSpPr>
      <p:grpSpPr>
        <a:xfrm>
          <a:off x="0" y="0"/>
          <a:ext cx="0" cy="0"/>
          <a:chOff x="0" y="0"/>
          <a:chExt cx="0" cy="0"/>
        </a:xfrm>
      </p:grpSpPr>
      <p:sp>
        <p:nvSpPr>
          <p:cNvPr id="4" name="Oval 3"/>
          <p:cNvSpPr/>
          <p:nvPr userDrawn="1"/>
        </p:nvSpPr>
        <p:spPr>
          <a:xfrm>
            <a:off x="1135063" y="611188"/>
            <a:ext cx="4910137" cy="490855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prstClr val="white"/>
              </a:solidFill>
            </a:endParaRPr>
          </a:p>
        </p:txBody>
      </p:sp>
      <p:sp>
        <p:nvSpPr>
          <p:cNvPr id="8" name="Picture Placeholder 7"/>
          <p:cNvSpPr>
            <a:spLocks noGrp="1"/>
          </p:cNvSpPr>
          <p:nvPr>
            <p:ph type="pic" sz="quarter" idx="13"/>
          </p:nvPr>
        </p:nvSpPr>
        <p:spPr>
          <a:xfrm>
            <a:off x="4560888" y="677863"/>
            <a:ext cx="4583112" cy="6180137"/>
          </a:xfrm>
        </p:spPr>
        <p:txBody>
          <a:bodyPr rtlCol="0">
            <a:normAutofit/>
          </a:bodyPr>
          <a:lstStyle>
            <a:lvl1pPr marL="0" marR="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sz="1800"/>
            </a:lvl1pPr>
          </a:lstStyle>
          <a:p>
            <a:pPr lvl="0"/>
            <a:r>
              <a:rPr lang="en-GB" noProof="0" dirty="0" smtClean="0"/>
              <a:t>Click icon to add picture</a:t>
            </a:r>
          </a:p>
          <a:p>
            <a:pPr lvl="0"/>
            <a:endParaRPr lang="en-GB" noProof="0" dirty="0"/>
          </a:p>
        </p:txBody>
      </p:sp>
      <p:sp>
        <p:nvSpPr>
          <p:cNvPr id="2" name="Title 1"/>
          <p:cNvSpPr>
            <a:spLocks noGrp="1"/>
          </p:cNvSpPr>
          <p:nvPr>
            <p:ph type="ctrTitle"/>
          </p:nvPr>
        </p:nvSpPr>
        <p:spPr>
          <a:xfrm>
            <a:off x="1503363" y="1653209"/>
            <a:ext cx="4125541" cy="3026741"/>
          </a:xfrm>
        </p:spPr>
        <p:txBody>
          <a:bodyPr anchor="t">
            <a:noAutofit/>
          </a:bodyPr>
          <a:lstStyle>
            <a:lvl1pPr>
              <a:lnSpc>
                <a:spcPct val="100000"/>
              </a:lnSpc>
              <a:defRPr sz="4400">
                <a:solidFill>
                  <a:schemeClr val="accent2"/>
                </a:solidFill>
              </a:defRPr>
            </a:lvl1pPr>
          </a:lstStyle>
          <a:p>
            <a:r>
              <a:rPr lang="en-US" dirty="0" smtClean="0"/>
              <a:t>Click to edit Master title style</a:t>
            </a:r>
            <a:endParaRPr lang="en-GB" dirty="0"/>
          </a:p>
        </p:txBody>
      </p:sp>
      <p:sp>
        <p:nvSpPr>
          <p:cNvPr id="5" name="Date Placeholder 3"/>
          <p:cNvSpPr>
            <a:spLocks noGrp="1"/>
          </p:cNvSpPr>
          <p:nvPr>
            <p:ph type="dt" sz="half" idx="14"/>
          </p:nvPr>
        </p:nvSpPr>
        <p:spPr/>
        <p:txBody>
          <a:bodyPr/>
          <a:lstStyle>
            <a:lvl1pPr>
              <a:defRPr/>
            </a:lvl1pPr>
          </a:lstStyle>
          <a:p>
            <a:pPr>
              <a:defRPr/>
            </a:pPr>
            <a:fld id="{0F6565FA-9AD8-4A95-B8EA-0747994D5D9F}" type="datetimeFigureOut">
              <a:rPr lang="en-GB">
                <a:solidFill>
                  <a:srgbClr val="000000">
                    <a:tint val="75000"/>
                  </a:srgbClr>
                </a:solidFill>
              </a:rPr>
              <a:pPr>
                <a:defRPr/>
              </a:pPr>
              <a:t>29/10/2018</a:t>
            </a:fld>
            <a:endParaRPr lang="en-GB">
              <a:solidFill>
                <a:srgbClr val="000000">
                  <a:tint val="75000"/>
                </a:srgbClr>
              </a:solidFill>
            </a:endParaRPr>
          </a:p>
        </p:txBody>
      </p:sp>
      <p:sp>
        <p:nvSpPr>
          <p:cNvPr id="6" name="Footer Placeholder 4"/>
          <p:cNvSpPr>
            <a:spLocks noGrp="1"/>
          </p:cNvSpPr>
          <p:nvPr>
            <p:ph type="ftr" sz="quarter" idx="15"/>
          </p:nvPr>
        </p:nvSpPr>
        <p:spPr/>
        <p:txBody>
          <a:bodyPr/>
          <a:lstStyle>
            <a:lvl1pPr>
              <a:defRPr/>
            </a:lvl1pPr>
          </a:lstStyle>
          <a:p>
            <a:pPr>
              <a:defRPr/>
            </a:pPr>
            <a:endParaRPr lang="en-GB">
              <a:solidFill>
                <a:srgbClr val="000000">
                  <a:tint val="75000"/>
                </a:srgbClr>
              </a:solidFill>
            </a:endParaRPr>
          </a:p>
        </p:txBody>
      </p:sp>
      <p:sp>
        <p:nvSpPr>
          <p:cNvPr id="7" name="Slide Number Placeholder 5"/>
          <p:cNvSpPr>
            <a:spLocks noGrp="1"/>
          </p:cNvSpPr>
          <p:nvPr>
            <p:ph type="sldNum" sz="quarter" idx="16"/>
          </p:nvPr>
        </p:nvSpPr>
        <p:spPr/>
        <p:txBody>
          <a:bodyPr/>
          <a:lstStyle>
            <a:lvl1pPr>
              <a:defRPr/>
            </a:lvl1pPr>
          </a:lstStyle>
          <a:p>
            <a:pPr>
              <a:defRPr/>
            </a:pPr>
            <a:fld id="{EF76A88B-0D72-4B86-AF2C-B76F93348A9B}" type="slidenum">
              <a:rPr lang="en-GB">
                <a:solidFill>
                  <a:srgbClr val="000000">
                    <a:tint val="75000"/>
                  </a:srgbClr>
                </a:solidFill>
              </a:rPr>
              <a:pPr>
                <a:defRPr/>
              </a:pPr>
              <a:t>‹#›</a:t>
            </a:fld>
            <a:endParaRPr lang="en-GB">
              <a:solidFill>
                <a:srgbClr val="000000">
                  <a:tint val="75000"/>
                </a:srgbClr>
              </a:solidFill>
            </a:endParaRPr>
          </a:p>
        </p:txBody>
      </p:sp>
    </p:spTree>
    <p:extLst>
      <p:ext uri="{BB962C8B-B14F-4D97-AF65-F5344CB8AC3E}">
        <p14:creationId xmlns:p14="http://schemas.microsoft.com/office/powerpoint/2010/main" val="42872801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12" name="Oval 11"/>
          <p:cNvSpPr/>
          <p:nvPr userDrawn="1"/>
        </p:nvSpPr>
        <p:spPr>
          <a:xfrm>
            <a:off x="346075" y="1973263"/>
            <a:ext cx="2527300" cy="25273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prstClr val="white"/>
              </a:solidFill>
            </a:endParaRPr>
          </a:p>
        </p:txBody>
      </p:sp>
      <p:sp>
        <p:nvSpPr>
          <p:cNvPr id="15" name="Oval 14"/>
          <p:cNvSpPr/>
          <p:nvPr userDrawn="1"/>
        </p:nvSpPr>
        <p:spPr>
          <a:xfrm>
            <a:off x="3319463" y="1973263"/>
            <a:ext cx="2527300" cy="2527300"/>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prstClr val="white"/>
              </a:solidFill>
            </a:endParaRPr>
          </a:p>
        </p:txBody>
      </p:sp>
      <p:sp>
        <p:nvSpPr>
          <p:cNvPr id="16" name="Oval 15"/>
          <p:cNvSpPr/>
          <p:nvPr userDrawn="1"/>
        </p:nvSpPr>
        <p:spPr>
          <a:xfrm>
            <a:off x="6292850" y="1973263"/>
            <a:ext cx="2527300" cy="25273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prstClr val="white"/>
              </a:solidFill>
            </a:endParaRPr>
          </a:p>
        </p:txBody>
      </p:sp>
      <p:cxnSp>
        <p:nvCxnSpPr>
          <p:cNvPr id="17" name="Straight Connector 16"/>
          <p:cNvCxnSpPr/>
          <p:nvPr userDrawn="1"/>
        </p:nvCxnSpPr>
        <p:spPr>
          <a:xfrm>
            <a:off x="346075" y="501650"/>
            <a:ext cx="845978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58506" y="314634"/>
            <a:ext cx="8589963" cy="1143000"/>
          </a:xfrm>
        </p:spPr>
        <p:txBody>
          <a:bodyPr>
            <a:normAutofit/>
          </a:bodyPr>
          <a:lstStyle>
            <a:lvl1pPr algn="l">
              <a:defRPr sz="3600">
                <a:solidFill>
                  <a:schemeClr val="tx2"/>
                </a:solidFill>
              </a:defRPr>
            </a:lvl1pPr>
          </a:lstStyle>
          <a:p>
            <a:r>
              <a:rPr lang="en-US" dirty="0" smtClean="0"/>
              <a:t>Click to edit Master title style</a:t>
            </a:r>
            <a:endParaRPr lang="en-GB" dirty="0"/>
          </a:p>
        </p:txBody>
      </p:sp>
      <p:sp>
        <p:nvSpPr>
          <p:cNvPr id="14" name="Text Placeholder 13"/>
          <p:cNvSpPr>
            <a:spLocks noGrp="1"/>
          </p:cNvSpPr>
          <p:nvPr>
            <p:ph type="body" sz="quarter" idx="14"/>
          </p:nvPr>
        </p:nvSpPr>
        <p:spPr>
          <a:xfrm>
            <a:off x="513399" y="3072888"/>
            <a:ext cx="2348553" cy="930787"/>
          </a:xfrm>
        </p:spPr>
        <p:txBody>
          <a:bodyPr>
            <a:normAutofit/>
          </a:bodyPr>
          <a:lstStyle>
            <a:lvl1pPr marL="0" indent="0">
              <a:lnSpc>
                <a:spcPct val="100000"/>
              </a:lnSpc>
              <a:spcBef>
                <a:spcPts val="2400"/>
              </a:spcBef>
              <a:buNone/>
              <a:defRPr lang="en-US" sz="2000" kern="1200" dirty="0" smtClean="0">
                <a:solidFill>
                  <a:schemeClr val="bg1"/>
                </a:solidFill>
                <a:latin typeface="+mj-lt"/>
                <a:ea typeface="+mj-ea"/>
                <a:cs typeface="+mj-cs"/>
              </a:defRPr>
            </a:lvl1pPr>
          </a:lstStyle>
          <a:p>
            <a:pPr lvl="0"/>
            <a:r>
              <a:rPr lang="en-US" dirty="0" smtClean="0"/>
              <a:t>Click to edit Master text styles</a:t>
            </a:r>
          </a:p>
        </p:txBody>
      </p:sp>
      <p:sp>
        <p:nvSpPr>
          <p:cNvPr id="11" name="Text Placeholder 10"/>
          <p:cNvSpPr>
            <a:spLocks noGrp="1"/>
          </p:cNvSpPr>
          <p:nvPr>
            <p:ph type="body" sz="quarter" idx="15"/>
          </p:nvPr>
        </p:nvSpPr>
        <p:spPr>
          <a:xfrm>
            <a:off x="540075" y="2516741"/>
            <a:ext cx="2274377" cy="733694"/>
          </a:xfrm>
        </p:spPr>
        <p:txBody>
          <a:bodyPr>
            <a:normAutofit/>
          </a:bodyPr>
          <a:lstStyle>
            <a:lvl1pPr marL="0" indent="0" algn="l">
              <a:lnSpc>
                <a:spcPct val="100000"/>
              </a:lnSpc>
              <a:buNone/>
              <a:defRPr lang="en-GB" sz="2800" kern="1200" dirty="0">
                <a:solidFill>
                  <a:schemeClr val="accent6"/>
                </a:solidFill>
                <a:latin typeface="+mj-lt"/>
                <a:ea typeface="+mn-ea"/>
                <a:cs typeface="+mn-cs"/>
              </a:defRPr>
            </a:lvl1pPr>
          </a:lstStyle>
          <a:p>
            <a:pPr lvl="0"/>
            <a:r>
              <a:rPr lang="en-US" dirty="0" smtClean="0"/>
              <a:t>Click</a:t>
            </a:r>
            <a:endParaRPr lang="en-GB" dirty="0"/>
          </a:p>
        </p:txBody>
      </p:sp>
      <p:sp>
        <p:nvSpPr>
          <p:cNvPr id="13" name="Text Placeholder 12"/>
          <p:cNvSpPr>
            <a:spLocks noGrp="1"/>
          </p:cNvSpPr>
          <p:nvPr>
            <p:ph type="body" sz="quarter" idx="16"/>
          </p:nvPr>
        </p:nvSpPr>
        <p:spPr>
          <a:xfrm>
            <a:off x="3443193" y="2517775"/>
            <a:ext cx="2351087" cy="719138"/>
          </a:xfrm>
        </p:spPr>
        <p:txBody>
          <a:bodyPr/>
          <a:lstStyle>
            <a:lvl1pPr marL="0" indent="0">
              <a:lnSpc>
                <a:spcPct val="100000"/>
              </a:lnSpc>
              <a:buNone/>
              <a:defRPr>
                <a:solidFill>
                  <a:schemeClr val="accent2"/>
                </a:solidFill>
                <a:latin typeface="+mj-lt"/>
              </a:defRPr>
            </a:lvl1pPr>
          </a:lstStyle>
          <a:p>
            <a:pPr lvl="0"/>
            <a:r>
              <a:rPr lang="en-US" dirty="0" smtClean="0"/>
              <a:t>Click</a:t>
            </a:r>
            <a:endParaRPr lang="en-GB" dirty="0"/>
          </a:p>
        </p:txBody>
      </p:sp>
      <p:sp>
        <p:nvSpPr>
          <p:cNvPr id="20" name="Text Placeholder 19"/>
          <p:cNvSpPr>
            <a:spLocks noGrp="1"/>
          </p:cNvSpPr>
          <p:nvPr>
            <p:ph type="body" sz="quarter" idx="17"/>
          </p:nvPr>
        </p:nvSpPr>
        <p:spPr>
          <a:xfrm>
            <a:off x="3437637" y="3074988"/>
            <a:ext cx="2362200" cy="928687"/>
          </a:xfrm>
        </p:spPr>
        <p:txBody>
          <a:bodyPr>
            <a:noAutofit/>
          </a:bodyPr>
          <a:lstStyle>
            <a:lvl1pPr marL="0" indent="0">
              <a:lnSpc>
                <a:spcPct val="100000"/>
              </a:lnSpc>
              <a:buNone/>
              <a:defRPr lang="en-US" sz="2000" kern="1200" dirty="0" smtClean="0">
                <a:solidFill>
                  <a:schemeClr val="bg1"/>
                </a:solidFill>
                <a:latin typeface="+mj-lt"/>
                <a:ea typeface="+mj-ea"/>
                <a:cs typeface="+mj-cs"/>
              </a:defRPr>
            </a:lvl1pPr>
            <a:lvl2pPr marL="457200" indent="0">
              <a:buNone/>
              <a:defRPr lang="en-US" sz="2000" kern="1200" dirty="0" smtClean="0">
                <a:solidFill>
                  <a:schemeClr val="bg1"/>
                </a:solidFill>
                <a:latin typeface="+mj-lt"/>
                <a:ea typeface="+mj-ea"/>
                <a:cs typeface="+mj-cs"/>
              </a:defRPr>
            </a:lvl2pPr>
            <a:lvl3pPr marL="914400" indent="0">
              <a:buNone/>
              <a:defRPr lang="en-US" sz="2000" kern="1200" dirty="0" smtClean="0">
                <a:solidFill>
                  <a:schemeClr val="bg1"/>
                </a:solidFill>
                <a:latin typeface="+mj-lt"/>
                <a:ea typeface="+mj-ea"/>
                <a:cs typeface="+mj-cs"/>
              </a:defRPr>
            </a:lvl3pPr>
            <a:lvl4pPr marL="1371600" indent="0">
              <a:buNone/>
              <a:defRPr lang="en-US" sz="2000" kern="1200" dirty="0" smtClean="0">
                <a:solidFill>
                  <a:schemeClr val="bg1"/>
                </a:solidFill>
                <a:latin typeface="+mj-lt"/>
                <a:ea typeface="+mj-ea"/>
                <a:cs typeface="+mj-cs"/>
              </a:defRPr>
            </a:lvl4pPr>
            <a:lvl5pPr marL="1828800" indent="0">
              <a:buNone/>
              <a:defRPr lang="en-GB" sz="2000" kern="1200" dirty="0" smtClean="0">
                <a:solidFill>
                  <a:schemeClr val="bg1"/>
                </a:solidFill>
                <a:latin typeface="+mj-lt"/>
                <a:ea typeface="+mj-ea"/>
                <a:cs typeface="+mj-cs"/>
              </a:defRPr>
            </a:lvl5pPr>
          </a:lstStyle>
          <a:p>
            <a:pPr lvl="0"/>
            <a:r>
              <a:rPr lang="en-US" dirty="0" smtClean="0"/>
              <a:t>Click to edit Master text styles</a:t>
            </a:r>
          </a:p>
        </p:txBody>
      </p:sp>
      <p:sp>
        <p:nvSpPr>
          <p:cNvPr id="22" name="Text Placeholder 21"/>
          <p:cNvSpPr>
            <a:spLocks noGrp="1"/>
          </p:cNvSpPr>
          <p:nvPr>
            <p:ph type="body" sz="quarter" idx="18"/>
          </p:nvPr>
        </p:nvSpPr>
        <p:spPr>
          <a:xfrm>
            <a:off x="6417375" y="2517775"/>
            <a:ext cx="2334739" cy="557213"/>
          </a:xfrm>
        </p:spPr>
        <p:txBody>
          <a:bodyPr>
            <a:noAutofit/>
          </a:bodyPr>
          <a:lstStyle>
            <a:lvl1pPr marL="0" indent="0">
              <a:lnSpc>
                <a:spcPct val="100000"/>
              </a:lnSpc>
              <a:buNone/>
              <a:defRPr lang="en-GB" sz="3200" kern="1200" dirty="0">
                <a:solidFill>
                  <a:schemeClr val="bg2"/>
                </a:solidFill>
                <a:latin typeface="+mj-lt"/>
                <a:ea typeface="+mn-ea"/>
                <a:cs typeface="+mn-cs"/>
              </a:defRPr>
            </a:lvl1pPr>
          </a:lstStyle>
          <a:p>
            <a:pPr lvl="0"/>
            <a:r>
              <a:rPr lang="en-US" dirty="0" smtClean="0"/>
              <a:t>Click</a:t>
            </a:r>
            <a:endParaRPr lang="en-GB" dirty="0"/>
          </a:p>
        </p:txBody>
      </p:sp>
      <p:sp>
        <p:nvSpPr>
          <p:cNvPr id="24" name="Text Placeholder 23"/>
          <p:cNvSpPr>
            <a:spLocks noGrp="1"/>
          </p:cNvSpPr>
          <p:nvPr>
            <p:ph type="body" sz="quarter" idx="19"/>
          </p:nvPr>
        </p:nvSpPr>
        <p:spPr>
          <a:xfrm>
            <a:off x="6416354" y="3063875"/>
            <a:ext cx="2351087" cy="939800"/>
          </a:xfrm>
        </p:spPr>
        <p:txBody>
          <a:bodyPr>
            <a:normAutofit/>
          </a:bodyPr>
          <a:lstStyle>
            <a:lvl1pPr marL="0" indent="0">
              <a:lnSpc>
                <a:spcPct val="100000"/>
              </a:lnSpc>
              <a:buNone/>
              <a:defRPr lang="en-GB" sz="2000" kern="1200" dirty="0" smtClean="0">
                <a:solidFill>
                  <a:schemeClr val="bg1"/>
                </a:solidFill>
                <a:latin typeface="+mj-lt"/>
                <a:ea typeface="+mj-ea"/>
                <a:cs typeface="+mj-cs"/>
              </a:defRPr>
            </a:lvl1pPr>
          </a:lstStyle>
          <a:p>
            <a:pPr lvl="0"/>
            <a:r>
              <a:rPr lang="en-US" dirty="0" smtClean="0"/>
              <a:t>Click to edit Master text styles</a:t>
            </a:r>
            <a:endParaRPr lang="en-GB" dirty="0"/>
          </a:p>
        </p:txBody>
      </p:sp>
      <p:sp>
        <p:nvSpPr>
          <p:cNvPr id="10" name="Picture Placeholder 9"/>
          <p:cNvSpPr>
            <a:spLocks noGrp="1"/>
          </p:cNvSpPr>
          <p:nvPr>
            <p:ph type="pic" sz="quarter" idx="20"/>
          </p:nvPr>
        </p:nvSpPr>
        <p:spPr>
          <a:xfrm>
            <a:off x="188913" y="4583113"/>
            <a:ext cx="2684462" cy="2274887"/>
          </a:xfrm>
        </p:spPr>
        <p:txBody>
          <a:bodyPr rtlCol="0">
            <a:normAutofit/>
          </a:bodyPr>
          <a:lstStyle>
            <a:lvl1pPr marL="0" indent="0">
              <a:buNone/>
              <a:defRPr sz="1800"/>
            </a:lvl1pPr>
          </a:lstStyle>
          <a:p>
            <a:pPr lvl="0"/>
            <a:endParaRPr lang="en-GB" noProof="0" dirty="0"/>
          </a:p>
        </p:txBody>
      </p:sp>
      <p:sp>
        <p:nvSpPr>
          <p:cNvPr id="21" name="Picture Placeholder 9"/>
          <p:cNvSpPr>
            <a:spLocks noGrp="1"/>
          </p:cNvSpPr>
          <p:nvPr>
            <p:ph type="pic" sz="quarter" idx="21"/>
          </p:nvPr>
        </p:nvSpPr>
        <p:spPr>
          <a:xfrm>
            <a:off x="3275856" y="4583113"/>
            <a:ext cx="2684462" cy="2274887"/>
          </a:xfrm>
        </p:spPr>
        <p:txBody>
          <a:bodyPr rtlCol="0">
            <a:normAutofit/>
          </a:bodyPr>
          <a:lstStyle>
            <a:lvl1pPr marL="0" indent="0">
              <a:buNone/>
              <a:defRPr sz="1800"/>
            </a:lvl1pPr>
          </a:lstStyle>
          <a:p>
            <a:pPr lvl="0"/>
            <a:endParaRPr lang="en-GB" noProof="0" dirty="0"/>
          </a:p>
        </p:txBody>
      </p:sp>
      <p:sp>
        <p:nvSpPr>
          <p:cNvPr id="23" name="Picture Placeholder 9"/>
          <p:cNvSpPr>
            <a:spLocks noGrp="1"/>
          </p:cNvSpPr>
          <p:nvPr>
            <p:ph type="pic" sz="quarter" idx="22"/>
          </p:nvPr>
        </p:nvSpPr>
        <p:spPr>
          <a:xfrm>
            <a:off x="6228184" y="4583113"/>
            <a:ext cx="2684462" cy="2274887"/>
          </a:xfrm>
        </p:spPr>
        <p:txBody>
          <a:bodyPr rtlCol="0">
            <a:normAutofit/>
          </a:bodyPr>
          <a:lstStyle>
            <a:lvl1pPr marL="0" indent="0">
              <a:buNone/>
              <a:defRPr sz="1800"/>
            </a:lvl1pPr>
          </a:lstStyle>
          <a:p>
            <a:pPr lvl="0"/>
            <a:endParaRPr lang="en-GB" noProof="0" dirty="0"/>
          </a:p>
        </p:txBody>
      </p:sp>
      <p:sp>
        <p:nvSpPr>
          <p:cNvPr id="18" name="Date Placeholder 3"/>
          <p:cNvSpPr>
            <a:spLocks noGrp="1"/>
          </p:cNvSpPr>
          <p:nvPr userDrawn="1">
            <p:ph type="dt" sz="half" idx="23"/>
          </p:nvPr>
        </p:nvSpPr>
        <p:spPr/>
        <p:txBody>
          <a:bodyPr/>
          <a:lstStyle>
            <a:lvl1pPr>
              <a:defRPr/>
            </a:lvl1pPr>
          </a:lstStyle>
          <a:p>
            <a:pPr>
              <a:defRPr/>
            </a:pPr>
            <a:fld id="{2354ECD8-8528-40EA-946A-9E2A5DB95347}" type="datetimeFigureOut">
              <a:rPr lang="en-GB">
                <a:solidFill>
                  <a:srgbClr val="000000">
                    <a:tint val="75000"/>
                  </a:srgbClr>
                </a:solidFill>
              </a:rPr>
              <a:pPr>
                <a:defRPr/>
              </a:pPr>
              <a:t>29/10/2018</a:t>
            </a:fld>
            <a:endParaRPr lang="en-GB">
              <a:solidFill>
                <a:srgbClr val="000000">
                  <a:tint val="75000"/>
                </a:srgbClr>
              </a:solidFill>
            </a:endParaRPr>
          </a:p>
        </p:txBody>
      </p:sp>
      <p:sp>
        <p:nvSpPr>
          <p:cNvPr id="19" name="Footer Placeholder 4"/>
          <p:cNvSpPr>
            <a:spLocks noGrp="1"/>
          </p:cNvSpPr>
          <p:nvPr userDrawn="1">
            <p:ph type="ftr" sz="quarter" idx="24"/>
          </p:nvPr>
        </p:nvSpPr>
        <p:spPr/>
        <p:txBody>
          <a:bodyPr/>
          <a:lstStyle>
            <a:lvl1pPr>
              <a:defRPr/>
            </a:lvl1pPr>
          </a:lstStyle>
          <a:p>
            <a:pPr>
              <a:defRPr/>
            </a:pPr>
            <a:endParaRPr lang="en-GB">
              <a:solidFill>
                <a:srgbClr val="000000">
                  <a:tint val="75000"/>
                </a:srgbClr>
              </a:solidFill>
            </a:endParaRPr>
          </a:p>
        </p:txBody>
      </p:sp>
      <p:sp>
        <p:nvSpPr>
          <p:cNvPr id="25" name="Slide Number Placeholder 5"/>
          <p:cNvSpPr>
            <a:spLocks noGrp="1"/>
          </p:cNvSpPr>
          <p:nvPr userDrawn="1">
            <p:ph type="sldNum" sz="quarter" idx="25"/>
          </p:nvPr>
        </p:nvSpPr>
        <p:spPr/>
        <p:txBody>
          <a:bodyPr/>
          <a:lstStyle>
            <a:lvl1pPr algn="l">
              <a:defRPr smtClean="0"/>
            </a:lvl1pPr>
          </a:lstStyle>
          <a:p>
            <a:pPr>
              <a:defRPr/>
            </a:pPr>
            <a:fld id="{1FC2EDD3-383A-4F7E-B153-32728D099C8F}" type="slidenum">
              <a:rPr lang="en-GB">
                <a:solidFill>
                  <a:srgbClr val="000000">
                    <a:tint val="75000"/>
                  </a:srgbClr>
                </a:solidFill>
              </a:rPr>
              <a:pPr>
                <a:defRPr/>
              </a:pPr>
              <a:t>‹#›</a:t>
            </a:fld>
            <a:endParaRPr lang="en-GB">
              <a:solidFill>
                <a:srgbClr val="000000">
                  <a:tint val="75000"/>
                </a:srgbClr>
              </a:solidFill>
            </a:endParaRPr>
          </a:p>
        </p:txBody>
      </p:sp>
    </p:spTree>
    <p:extLst>
      <p:ext uri="{BB962C8B-B14F-4D97-AF65-F5344CB8AC3E}">
        <p14:creationId xmlns:p14="http://schemas.microsoft.com/office/powerpoint/2010/main" val="396340784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Title and Large Content ">
    <p:spTree>
      <p:nvGrpSpPr>
        <p:cNvPr id="1" name=""/>
        <p:cNvGrpSpPr/>
        <p:nvPr/>
      </p:nvGrpSpPr>
      <p:grpSpPr>
        <a:xfrm>
          <a:off x="0" y="0"/>
          <a:ext cx="0" cy="0"/>
          <a:chOff x="0" y="0"/>
          <a:chExt cx="0" cy="0"/>
        </a:xfrm>
      </p:grpSpPr>
      <p:cxnSp>
        <p:nvCxnSpPr>
          <p:cNvPr id="5" name="Straight Connector 4"/>
          <p:cNvCxnSpPr/>
          <p:nvPr userDrawn="1"/>
        </p:nvCxnSpPr>
        <p:spPr>
          <a:xfrm>
            <a:off x="346075" y="501650"/>
            <a:ext cx="845978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346075" y="1773238"/>
            <a:ext cx="8459788"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userDrawn="1"/>
        </p:nvCxnSpPr>
        <p:spPr>
          <a:xfrm>
            <a:off x="346075" y="4652963"/>
            <a:ext cx="8459788"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sp>
        <p:nvSpPr>
          <p:cNvPr id="3" name="Content Placeholder 2"/>
          <p:cNvSpPr>
            <a:spLocks noGrp="1"/>
          </p:cNvSpPr>
          <p:nvPr>
            <p:ph idx="1"/>
          </p:nvPr>
        </p:nvSpPr>
        <p:spPr>
          <a:xfrm>
            <a:off x="231210" y="1702784"/>
            <a:ext cx="8460000" cy="1201016"/>
          </a:xfrm>
        </p:spPr>
        <p:txBody>
          <a:bodyPr>
            <a:noAutofit/>
          </a:bodyPr>
          <a:lstStyle>
            <a:lvl1pPr marL="0" indent="0" algn="l">
              <a:lnSpc>
                <a:spcPct val="100000"/>
              </a:lnSpc>
              <a:spcBef>
                <a:spcPts val="2400"/>
              </a:spcBef>
              <a:buNone/>
              <a:defRPr lang="en-US" sz="8800" kern="1200" dirty="0" smtClean="0">
                <a:solidFill>
                  <a:schemeClr val="accent3"/>
                </a:solidFill>
                <a:latin typeface="+mj-lt"/>
                <a:ea typeface="+mj-ea"/>
                <a:cs typeface="+mj-cs"/>
              </a:defRPr>
            </a:lvl1pPr>
            <a:lvl2pPr marL="457200" indent="0" algn="l">
              <a:buNone/>
              <a:defRPr sz="1800"/>
            </a:lvl2pPr>
            <a:lvl3pPr marL="914400" indent="0" algn="l">
              <a:buNone/>
              <a:defRPr sz="1600"/>
            </a:lvl3pPr>
            <a:lvl4pPr marL="1371600" indent="0" algn="l">
              <a:buNone/>
              <a:defRPr sz="1400"/>
            </a:lvl4pPr>
            <a:lvl5pPr marL="1828800" indent="0" algn="l">
              <a:buNone/>
              <a:defRPr sz="1400"/>
            </a:lvl5pPr>
          </a:lstStyle>
          <a:p>
            <a:pPr lvl="0"/>
            <a:r>
              <a:rPr lang="en-US" dirty="0" smtClean="0"/>
              <a:t>Click to edit Master text styles</a:t>
            </a:r>
          </a:p>
        </p:txBody>
      </p:sp>
      <p:sp>
        <p:nvSpPr>
          <p:cNvPr id="2" name="Title 1"/>
          <p:cNvSpPr>
            <a:spLocks noGrp="1"/>
          </p:cNvSpPr>
          <p:nvPr>
            <p:ph type="title"/>
          </p:nvPr>
        </p:nvSpPr>
        <p:spPr>
          <a:xfrm>
            <a:off x="258506" y="314634"/>
            <a:ext cx="8589963" cy="1143000"/>
          </a:xfrm>
        </p:spPr>
        <p:txBody>
          <a:bodyPr>
            <a:normAutofit/>
          </a:bodyPr>
          <a:lstStyle>
            <a:lvl1pPr algn="l">
              <a:defRPr sz="3600">
                <a:solidFill>
                  <a:schemeClr val="tx2"/>
                </a:solidFill>
              </a:defRPr>
            </a:lvl1pPr>
          </a:lstStyle>
          <a:p>
            <a:r>
              <a:rPr lang="en-US" dirty="0" smtClean="0"/>
              <a:t>Click to edit Master title style</a:t>
            </a:r>
            <a:endParaRPr lang="en-GB" dirty="0"/>
          </a:p>
        </p:txBody>
      </p:sp>
      <p:sp>
        <p:nvSpPr>
          <p:cNvPr id="14" name="Text Placeholder 13"/>
          <p:cNvSpPr>
            <a:spLocks noGrp="1"/>
          </p:cNvSpPr>
          <p:nvPr>
            <p:ph type="body" sz="quarter" idx="14"/>
          </p:nvPr>
        </p:nvSpPr>
        <p:spPr>
          <a:xfrm>
            <a:off x="258506" y="3125330"/>
            <a:ext cx="8460000" cy="1623342"/>
          </a:xfrm>
        </p:spPr>
        <p:txBody>
          <a:bodyPr>
            <a:normAutofit/>
          </a:bodyPr>
          <a:lstStyle>
            <a:lvl1pPr marL="0" indent="0">
              <a:lnSpc>
                <a:spcPct val="100000"/>
              </a:lnSpc>
              <a:spcBef>
                <a:spcPts val="2400"/>
              </a:spcBef>
              <a:buNone/>
              <a:defRPr sz="2600">
                <a:solidFill>
                  <a:schemeClr val="tx2"/>
                </a:solidFill>
                <a:latin typeface="+mn-lt"/>
              </a:defRPr>
            </a:lvl1pPr>
          </a:lstStyle>
          <a:p>
            <a:pPr lvl="0"/>
            <a:r>
              <a:rPr lang="en-US" dirty="0" smtClean="0"/>
              <a:t>Click to edit Master text styles</a:t>
            </a:r>
          </a:p>
        </p:txBody>
      </p:sp>
      <p:sp>
        <p:nvSpPr>
          <p:cNvPr id="8" name="Date Placeholder 3"/>
          <p:cNvSpPr>
            <a:spLocks noGrp="1"/>
          </p:cNvSpPr>
          <p:nvPr>
            <p:ph type="dt" sz="half" idx="15"/>
          </p:nvPr>
        </p:nvSpPr>
        <p:spPr/>
        <p:txBody>
          <a:bodyPr/>
          <a:lstStyle>
            <a:lvl1pPr>
              <a:defRPr/>
            </a:lvl1pPr>
          </a:lstStyle>
          <a:p>
            <a:pPr>
              <a:defRPr/>
            </a:pPr>
            <a:fld id="{C33215D8-3711-47F1-A3DE-5705444F375F}" type="datetimeFigureOut">
              <a:rPr lang="en-GB">
                <a:solidFill>
                  <a:srgbClr val="000000">
                    <a:tint val="75000"/>
                  </a:srgbClr>
                </a:solidFill>
              </a:rPr>
              <a:pPr>
                <a:defRPr/>
              </a:pPr>
              <a:t>29/10/2018</a:t>
            </a:fld>
            <a:endParaRPr lang="en-GB">
              <a:solidFill>
                <a:srgbClr val="000000">
                  <a:tint val="75000"/>
                </a:srgbClr>
              </a:solidFill>
            </a:endParaRPr>
          </a:p>
        </p:txBody>
      </p:sp>
      <p:sp>
        <p:nvSpPr>
          <p:cNvPr id="9" name="Footer Placeholder 4"/>
          <p:cNvSpPr>
            <a:spLocks noGrp="1"/>
          </p:cNvSpPr>
          <p:nvPr>
            <p:ph type="ftr" sz="quarter" idx="16"/>
          </p:nvPr>
        </p:nvSpPr>
        <p:spPr/>
        <p:txBody>
          <a:bodyPr/>
          <a:lstStyle>
            <a:lvl1pPr>
              <a:defRPr/>
            </a:lvl1pPr>
          </a:lstStyle>
          <a:p>
            <a:pPr>
              <a:defRPr/>
            </a:pPr>
            <a:endParaRPr lang="en-GB">
              <a:solidFill>
                <a:srgbClr val="000000">
                  <a:tint val="75000"/>
                </a:srgbClr>
              </a:solidFill>
            </a:endParaRPr>
          </a:p>
        </p:txBody>
      </p:sp>
      <p:sp>
        <p:nvSpPr>
          <p:cNvPr id="10" name="Slide Number Placeholder 5"/>
          <p:cNvSpPr>
            <a:spLocks noGrp="1"/>
          </p:cNvSpPr>
          <p:nvPr>
            <p:ph type="sldNum" sz="quarter" idx="17"/>
          </p:nvPr>
        </p:nvSpPr>
        <p:spPr/>
        <p:txBody>
          <a:bodyPr/>
          <a:lstStyle>
            <a:lvl1pPr algn="l">
              <a:defRPr smtClean="0"/>
            </a:lvl1pPr>
          </a:lstStyle>
          <a:p>
            <a:pPr>
              <a:defRPr/>
            </a:pPr>
            <a:fld id="{2573B57F-F98E-4F7B-8088-A0EFAA275BD9}" type="slidenum">
              <a:rPr lang="en-GB">
                <a:solidFill>
                  <a:srgbClr val="000000">
                    <a:tint val="75000"/>
                  </a:srgbClr>
                </a:solidFill>
              </a:rPr>
              <a:pPr>
                <a:defRPr/>
              </a:pPr>
              <a:t>‹#›</a:t>
            </a:fld>
            <a:endParaRPr lang="en-GB">
              <a:solidFill>
                <a:srgbClr val="000000">
                  <a:tint val="75000"/>
                </a:srgbClr>
              </a:solidFill>
            </a:endParaRPr>
          </a:p>
        </p:txBody>
      </p:sp>
    </p:spTree>
    <p:extLst>
      <p:ext uri="{BB962C8B-B14F-4D97-AF65-F5344CB8AC3E}">
        <p14:creationId xmlns:p14="http://schemas.microsoft.com/office/powerpoint/2010/main" val="5638621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Divider Slide 5">
    <p:bg>
      <p:bgPr>
        <a:solidFill>
          <a:schemeClr val="bg1"/>
        </a:solidFill>
        <a:effectLst/>
      </p:bgPr>
    </p:bg>
    <p:spTree>
      <p:nvGrpSpPr>
        <p:cNvPr id="1" name=""/>
        <p:cNvGrpSpPr/>
        <p:nvPr/>
      </p:nvGrpSpPr>
      <p:grpSpPr>
        <a:xfrm>
          <a:off x="0" y="0"/>
          <a:ext cx="0" cy="0"/>
          <a:chOff x="0" y="0"/>
          <a:chExt cx="0" cy="0"/>
        </a:xfrm>
      </p:grpSpPr>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59663" y="1423988"/>
            <a:ext cx="4763356" cy="3489206"/>
          </a:xfrm>
          <a:prstGeom prst="rect">
            <a:avLst/>
          </a:prstGeom>
        </p:spPr>
      </p:pic>
      <p:sp>
        <p:nvSpPr>
          <p:cNvPr id="8" name="Picture Placeholder 7"/>
          <p:cNvSpPr>
            <a:spLocks noGrp="1"/>
          </p:cNvSpPr>
          <p:nvPr>
            <p:ph type="pic" sz="quarter" idx="13"/>
          </p:nvPr>
        </p:nvSpPr>
        <p:spPr>
          <a:xfrm>
            <a:off x="0" y="0"/>
            <a:ext cx="9144000" cy="6858000"/>
          </a:xfrm>
        </p:spPr>
        <p:txBody>
          <a:bodyPr>
            <a:normAutofit/>
          </a:bodyPr>
          <a:lstStyle>
            <a:lvl1pPr marL="0" indent="0">
              <a:buNone/>
              <a:defRPr sz="1800"/>
            </a:lvl1pPr>
          </a:lstStyle>
          <a:p>
            <a:r>
              <a:rPr lang="en-GB" dirty="0" smtClean="0"/>
              <a:t>Click icon to add picture</a:t>
            </a:r>
            <a:endParaRPr lang="en-GB" dirty="0"/>
          </a:p>
        </p:txBody>
      </p:sp>
      <p:sp>
        <p:nvSpPr>
          <p:cNvPr id="4" name="Date Placeholder 3"/>
          <p:cNvSpPr>
            <a:spLocks noGrp="1"/>
          </p:cNvSpPr>
          <p:nvPr>
            <p:ph type="dt" sz="half" idx="10"/>
          </p:nvPr>
        </p:nvSpPr>
        <p:spPr/>
        <p:txBody>
          <a:bodyPr/>
          <a:lstStyle/>
          <a:p>
            <a:fld id="{82B35771-B45A-493A-8BFA-738F8FAD3C30}" type="datetimeFigureOut">
              <a:rPr lang="en-GB" smtClean="0"/>
              <a:pPr/>
              <a:t>29/10/2018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E9F3B9-8F16-46E3-8D91-B3701D07C131}" type="slidenum">
              <a:rPr lang="en-GB" smtClean="0"/>
              <a:pPr/>
              <a:t>‹#›</a:t>
            </a:fld>
            <a:endParaRPr lang="en-GB"/>
          </a:p>
        </p:txBody>
      </p:sp>
      <p:sp>
        <p:nvSpPr>
          <p:cNvPr id="2" name="Title 1"/>
          <p:cNvSpPr>
            <a:spLocks noGrp="1"/>
          </p:cNvSpPr>
          <p:nvPr>
            <p:ph type="ctrTitle"/>
          </p:nvPr>
        </p:nvSpPr>
        <p:spPr>
          <a:xfrm>
            <a:off x="3260273" y="1757384"/>
            <a:ext cx="4538006" cy="1470025"/>
          </a:xfrm>
        </p:spPr>
        <p:txBody>
          <a:bodyPr anchor="t" anchorCtr="0">
            <a:noAutofit/>
          </a:bodyPr>
          <a:lstStyle>
            <a:lvl1pPr>
              <a:lnSpc>
                <a:spcPct val="100000"/>
              </a:lnSpc>
              <a:defRPr sz="4800">
                <a:solidFill>
                  <a:schemeClr val="accent6"/>
                </a:solidFill>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3260273" y="3339950"/>
            <a:ext cx="4538006" cy="1137159"/>
          </a:xfrm>
        </p:spPr>
        <p:txBody>
          <a:bodyPr>
            <a:normAutofit/>
          </a:bodyPr>
          <a:lstStyle>
            <a:lvl1pPr marL="0" indent="0" algn="l">
              <a:buNone/>
              <a:defRPr sz="2400">
                <a:solidFill>
                  <a:schemeClr val="bg1"/>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Tree>
    <p:extLst>
      <p:ext uri="{BB962C8B-B14F-4D97-AF65-F5344CB8AC3E}">
        <p14:creationId xmlns:p14="http://schemas.microsoft.com/office/powerpoint/2010/main" val="41934086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aption Blue">
    <p:bg>
      <p:bgPr>
        <a:solidFill>
          <a:schemeClr val="bg2"/>
        </a:solidFill>
        <a:effectLst/>
      </p:bgPr>
    </p:bg>
    <p:spTree>
      <p:nvGrpSpPr>
        <p:cNvPr id="1" name=""/>
        <p:cNvGrpSpPr/>
        <p:nvPr/>
      </p:nvGrpSpPr>
      <p:grpSpPr>
        <a:xfrm>
          <a:off x="0" y="0"/>
          <a:ext cx="0" cy="0"/>
          <a:chOff x="0" y="0"/>
          <a:chExt cx="0" cy="0"/>
        </a:xfrm>
      </p:grpSpPr>
      <p:pic>
        <p:nvPicPr>
          <p:cNvPr id="3" name="Picture 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328738" y="1609725"/>
            <a:ext cx="6777037" cy="3525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p:cNvCxnSpPr/>
          <p:nvPr userDrawn="1"/>
        </p:nvCxnSpPr>
        <p:spPr>
          <a:xfrm>
            <a:off x="346075" y="501650"/>
            <a:ext cx="8459788"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460664" y="1845999"/>
            <a:ext cx="6472053" cy="2685056"/>
          </a:xfrm>
        </p:spPr>
        <p:txBody>
          <a:bodyPr anchor="t">
            <a:noAutofit/>
          </a:bodyPr>
          <a:lstStyle>
            <a:lvl1pPr algn="l">
              <a:lnSpc>
                <a:spcPct val="100000"/>
              </a:lnSpc>
              <a:defRPr sz="3600">
                <a:solidFill>
                  <a:schemeClr val="bg2"/>
                </a:solidFill>
              </a:defRPr>
            </a:lvl1pPr>
          </a:lstStyle>
          <a:p>
            <a:r>
              <a:rPr lang="en-US" dirty="0" smtClean="0"/>
              <a:t>Click to edit Master title style</a:t>
            </a:r>
            <a:endParaRPr lang="en-GB" dirty="0"/>
          </a:p>
        </p:txBody>
      </p:sp>
      <p:sp>
        <p:nvSpPr>
          <p:cNvPr id="5" name="Date Placeholder 3"/>
          <p:cNvSpPr>
            <a:spLocks noGrp="1"/>
          </p:cNvSpPr>
          <p:nvPr>
            <p:ph type="dt" sz="half" idx="10"/>
          </p:nvPr>
        </p:nvSpPr>
        <p:spPr/>
        <p:txBody>
          <a:bodyPr/>
          <a:lstStyle>
            <a:lvl1pPr>
              <a:defRPr/>
            </a:lvl1pPr>
          </a:lstStyle>
          <a:p>
            <a:pPr>
              <a:defRPr/>
            </a:pPr>
            <a:fld id="{68EB43F1-D7C8-4408-93C2-7484586E2138}" type="datetimeFigureOut">
              <a:rPr lang="en-GB">
                <a:solidFill>
                  <a:srgbClr val="000000">
                    <a:tint val="75000"/>
                  </a:srgbClr>
                </a:solidFill>
              </a:rPr>
              <a:pPr>
                <a:defRPr/>
              </a:pPr>
              <a:t>29/10/2018</a:t>
            </a:fld>
            <a:endParaRPr lang="en-GB">
              <a:solidFill>
                <a:srgbClr val="000000">
                  <a:tint val="75000"/>
                </a:srgbClr>
              </a:solidFill>
            </a:endParaRPr>
          </a:p>
        </p:txBody>
      </p:sp>
      <p:sp>
        <p:nvSpPr>
          <p:cNvPr id="6" name="Footer Placeholder 4"/>
          <p:cNvSpPr>
            <a:spLocks noGrp="1"/>
          </p:cNvSpPr>
          <p:nvPr>
            <p:ph type="ftr" sz="quarter" idx="11"/>
          </p:nvPr>
        </p:nvSpPr>
        <p:spPr/>
        <p:txBody>
          <a:bodyPr/>
          <a:lstStyle>
            <a:lvl1pPr>
              <a:defRPr/>
            </a:lvl1pPr>
          </a:lstStyle>
          <a:p>
            <a:pPr>
              <a:defRPr/>
            </a:pPr>
            <a:endParaRPr lang="en-GB">
              <a:solidFill>
                <a:srgbClr val="000000">
                  <a:tint val="75000"/>
                </a:srgbClr>
              </a:solidFill>
            </a:endParaRPr>
          </a:p>
        </p:txBody>
      </p:sp>
      <p:sp>
        <p:nvSpPr>
          <p:cNvPr id="7" name="Slide Number Placeholder 5"/>
          <p:cNvSpPr>
            <a:spLocks noGrp="1"/>
          </p:cNvSpPr>
          <p:nvPr>
            <p:ph type="sldNum" sz="quarter" idx="12"/>
          </p:nvPr>
        </p:nvSpPr>
        <p:spPr/>
        <p:txBody>
          <a:bodyPr/>
          <a:lstStyle>
            <a:lvl1pPr algn="l">
              <a:defRPr smtClean="0"/>
            </a:lvl1pPr>
          </a:lstStyle>
          <a:p>
            <a:pPr>
              <a:defRPr/>
            </a:pPr>
            <a:fld id="{0A58F4B7-08F0-47C3-8BEF-12FC91D74997}" type="slidenum">
              <a:rPr lang="en-GB">
                <a:solidFill>
                  <a:srgbClr val="000000">
                    <a:tint val="75000"/>
                  </a:srgbClr>
                </a:solidFill>
              </a:rPr>
              <a:pPr>
                <a:defRPr/>
              </a:pPr>
              <a:t>‹#›</a:t>
            </a:fld>
            <a:endParaRPr lang="en-GB">
              <a:solidFill>
                <a:srgbClr val="000000">
                  <a:tint val="75000"/>
                </a:srgbClr>
              </a:solidFill>
            </a:endParaRPr>
          </a:p>
        </p:txBody>
      </p:sp>
    </p:spTree>
    <p:extLst>
      <p:ext uri="{BB962C8B-B14F-4D97-AF65-F5344CB8AC3E}">
        <p14:creationId xmlns:p14="http://schemas.microsoft.com/office/powerpoint/2010/main" val="35259870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aption Purple and Pink">
    <p:spTree>
      <p:nvGrpSpPr>
        <p:cNvPr id="1" name=""/>
        <p:cNvGrpSpPr/>
        <p:nvPr/>
      </p:nvGrpSpPr>
      <p:grpSpPr>
        <a:xfrm>
          <a:off x="0" y="0"/>
          <a:ext cx="0" cy="0"/>
          <a:chOff x="0" y="0"/>
          <a:chExt cx="0" cy="0"/>
        </a:xfrm>
      </p:grpSpPr>
      <p:grpSp>
        <p:nvGrpSpPr>
          <p:cNvPr id="5" name="Group 4"/>
          <p:cNvGrpSpPr>
            <a:grpSpLocks noChangeAspect="1"/>
          </p:cNvGrpSpPr>
          <p:nvPr userDrawn="1"/>
        </p:nvGrpSpPr>
        <p:grpSpPr bwMode="auto">
          <a:xfrm flipH="1">
            <a:off x="782638" y="1609725"/>
            <a:ext cx="6600825" cy="3425825"/>
            <a:chOff x="837" y="1100"/>
            <a:chExt cx="4282" cy="2158"/>
          </a:xfrm>
        </p:grpSpPr>
        <p:sp>
          <p:nvSpPr>
            <p:cNvPr id="6" name="AutoShape 3"/>
            <p:cNvSpPr>
              <a:spLocks noChangeAspect="1" noChangeArrowheads="1" noTextEdit="1"/>
            </p:cNvSpPr>
            <p:nvPr userDrawn="1"/>
          </p:nvSpPr>
          <p:spPr bwMode="auto">
            <a:xfrm>
              <a:off x="837" y="1100"/>
              <a:ext cx="4282" cy="21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fontAlgn="base">
                <a:spcBef>
                  <a:spcPct val="0"/>
                </a:spcBef>
                <a:spcAft>
                  <a:spcPct val="0"/>
                </a:spcAft>
              </a:pPr>
              <a:endParaRPr lang="en-GB" smtClean="0">
                <a:solidFill>
                  <a:srgbClr val="000000"/>
                </a:solidFill>
                <a:cs typeface="Arial" charset="0"/>
              </a:endParaRPr>
            </a:p>
          </p:txBody>
        </p:sp>
        <p:sp>
          <p:nvSpPr>
            <p:cNvPr id="7" name="Freeform 5"/>
            <p:cNvSpPr>
              <a:spLocks/>
            </p:cNvSpPr>
            <p:nvPr userDrawn="1"/>
          </p:nvSpPr>
          <p:spPr bwMode="auto">
            <a:xfrm>
              <a:off x="836" y="1100"/>
              <a:ext cx="4282" cy="2157"/>
            </a:xfrm>
            <a:custGeom>
              <a:avLst/>
              <a:gdLst>
                <a:gd name="T0" fmla="*/ 0 w 3735"/>
                <a:gd name="T1" fmla="*/ 2157 h 2363"/>
                <a:gd name="T2" fmla="*/ 0 w 3735"/>
                <a:gd name="T3" fmla="*/ 262 h 2363"/>
                <a:gd name="T4" fmla="*/ 330 w 3735"/>
                <a:gd name="T5" fmla="*/ 0 h 2363"/>
                <a:gd name="T6" fmla="*/ 3952 w 3735"/>
                <a:gd name="T7" fmla="*/ 0 h 2363"/>
                <a:gd name="T8" fmla="*/ 4282 w 3735"/>
                <a:gd name="T9" fmla="*/ 262 h 2363"/>
                <a:gd name="T10" fmla="*/ 4282 w 3735"/>
                <a:gd name="T11" fmla="*/ 1650 h 2363"/>
                <a:gd name="T12" fmla="*/ 3952 w 3735"/>
                <a:gd name="T13" fmla="*/ 1912 h 2363"/>
                <a:gd name="T14" fmla="*/ 330 w 3735"/>
                <a:gd name="T15" fmla="*/ 1912 h 2363"/>
                <a:gd name="T16" fmla="*/ 0 w 3735"/>
                <a:gd name="T17" fmla="*/ 2157 h 236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3735" h="2363">
                  <a:moveTo>
                    <a:pt x="0" y="2363"/>
                  </a:moveTo>
                  <a:cubicBezTo>
                    <a:pt x="0" y="287"/>
                    <a:pt x="0" y="287"/>
                    <a:pt x="0" y="287"/>
                  </a:cubicBezTo>
                  <a:cubicBezTo>
                    <a:pt x="0" y="129"/>
                    <a:pt x="129" y="0"/>
                    <a:pt x="288" y="0"/>
                  </a:cubicBezTo>
                  <a:cubicBezTo>
                    <a:pt x="3447" y="0"/>
                    <a:pt x="3447" y="0"/>
                    <a:pt x="3447" y="0"/>
                  </a:cubicBezTo>
                  <a:cubicBezTo>
                    <a:pt x="3606" y="0"/>
                    <a:pt x="3735" y="129"/>
                    <a:pt x="3735" y="287"/>
                  </a:cubicBezTo>
                  <a:cubicBezTo>
                    <a:pt x="3735" y="1808"/>
                    <a:pt x="3735" y="1808"/>
                    <a:pt x="3735" y="1808"/>
                  </a:cubicBezTo>
                  <a:cubicBezTo>
                    <a:pt x="3735" y="1966"/>
                    <a:pt x="3606" y="2095"/>
                    <a:pt x="3447" y="2095"/>
                  </a:cubicBezTo>
                  <a:cubicBezTo>
                    <a:pt x="288" y="2095"/>
                    <a:pt x="288" y="2095"/>
                    <a:pt x="288" y="2095"/>
                  </a:cubicBezTo>
                  <a:lnTo>
                    <a:pt x="0" y="2363"/>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pPr fontAlgn="base">
                <a:spcBef>
                  <a:spcPct val="0"/>
                </a:spcBef>
                <a:spcAft>
                  <a:spcPct val="0"/>
                </a:spcAft>
              </a:pPr>
              <a:endParaRPr lang="en-GB" smtClean="0">
                <a:solidFill>
                  <a:srgbClr val="000000"/>
                </a:solidFill>
                <a:cs typeface="Arial" charset="0"/>
              </a:endParaRPr>
            </a:p>
          </p:txBody>
        </p:sp>
      </p:grpSp>
      <p:cxnSp>
        <p:nvCxnSpPr>
          <p:cNvPr id="8" name="Straight Connector 7"/>
          <p:cNvCxnSpPr/>
          <p:nvPr userDrawn="1"/>
        </p:nvCxnSpPr>
        <p:spPr>
          <a:xfrm>
            <a:off x="346075" y="501650"/>
            <a:ext cx="845978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58506" y="287338"/>
            <a:ext cx="8589963" cy="1143000"/>
          </a:xfrm>
        </p:spPr>
        <p:txBody>
          <a:bodyPr/>
          <a:lstStyle>
            <a:lvl1pPr algn="l">
              <a:defRPr>
                <a:solidFill>
                  <a:schemeClr val="tx2"/>
                </a:solidFill>
              </a:defRPr>
            </a:lvl1pPr>
          </a:lstStyle>
          <a:p>
            <a:r>
              <a:rPr lang="en-US" dirty="0" smtClean="0"/>
              <a:t>Click to edit Master title style</a:t>
            </a:r>
            <a:endParaRPr lang="en-GB" dirty="0"/>
          </a:p>
        </p:txBody>
      </p:sp>
      <p:sp>
        <p:nvSpPr>
          <p:cNvPr id="3" name="Content Placeholder 2"/>
          <p:cNvSpPr>
            <a:spLocks noGrp="1"/>
          </p:cNvSpPr>
          <p:nvPr>
            <p:ph idx="1"/>
          </p:nvPr>
        </p:nvSpPr>
        <p:spPr>
          <a:xfrm>
            <a:off x="996286" y="1838335"/>
            <a:ext cx="6291617" cy="3018181"/>
          </a:xfrm>
        </p:spPr>
        <p:txBody>
          <a:bodyPr>
            <a:normAutofit/>
          </a:bodyPr>
          <a:lstStyle>
            <a:lvl1pPr marL="0" indent="0" algn="l">
              <a:lnSpc>
                <a:spcPct val="100000"/>
              </a:lnSpc>
              <a:spcBef>
                <a:spcPts val="2400"/>
              </a:spcBef>
              <a:buNone/>
              <a:defRPr lang="en-US" sz="3600" kern="1200" dirty="0" smtClean="0">
                <a:solidFill>
                  <a:schemeClr val="accent3"/>
                </a:solidFill>
                <a:latin typeface="+mj-lt"/>
                <a:ea typeface="+mj-ea"/>
                <a:cs typeface="+mj-cs"/>
              </a:defRPr>
            </a:lvl1pPr>
            <a:lvl2pPr marL="457200" indent="0" algn="l">
              <a:buNone/>
              <a:defRPr sz="1800"/>
            </a:lvl2pPr>
            <a:lvl3pPr marL="914400" indent="0" algn="l">
              <a:buNone/>
              <a:defRPr sz="1600"/>
            </a:lvl3pPr>
            <a:lvl4pPr marL="1371600" indent="0" algn="l">
              <a:buNone/>
              <a:defRPr sz="1400"/>
            </a:lvl4pPr>
            <a:lvl5pPr marL="1828800" indent="0" algn="l">
              <a:buNone/>
              <a:defRPr sz="1400"/>
            </a:lvl5pPr>
          </a:lstStyle>
          <a:p>
            <a:pPr lvl="0"/>
            <a:r>
              <a:rPr lang="en-US" dirty="0" smtClean="0"/>
              <a:t>Click to edit Master text styles</a:t>
            </a:r>
          </a:p>
        </p:txBody>
      </p:sp>
      <p:sp>
        <p:nvSpPr>
          <p:cNvPr id="9" name="Picture Placeholder 8"/>
          <p:cNvSpPr>
            <a:spLocks noGrp="1"/>
          </p:cNvSpPr>
          <p:nvPr>
            <p:ph type="pic" sz="quarter" idx="13"/>
          </p:nvPr>
        </p:nvSpPr>
        <p:spPr>
          <a:xfrm>
            <a:off x="5624513" y="5118100"/>
            <a:ext cx="3519487" cy="1739900"/>
          </a:xfrm>
        </p:spPr>
        <p:txBody>
          <a:bodyPr rtlCol="0">
            <a:normAutofit/>
          </a:bodyPr>
          <a:lstStyle>
            <a:lvl1pPr marL="0" indent="0">
              <a:buNone/>
              <a:defRPr sz="1800"/>
            </a:lvl1pPr>
          </a:lstStyle>
          <a:p>
            <a:pPr lvl="0"/>
            <a:endParaRPr lang="en-GB" noProof="0"/>
          </a:p>
        </p:txBody>
      </p:sp>
      <p:sp>
        <p:nvSpPr>
          <p:cNvPr id="10" name="Date Placeholder 3"/>
          <p:cNvSpPr>
            <a:spLocks noGrp="1"/>
          </p:cNvSpPr>
          <p:nvPr>
            <p:ph type="dt" sz="half" idx="14"/>
          </p:nvPr>
        </p:nvSpPr>
        <p:spPr/>
        <p:txBody>
          <a:bodyPr/>
          <a:lstStyle>
            <a:lvl1pPr>
              <a:defRPr/>
            </a:lvl1pPr>
          </a:lstStyle>
          <a:p>
            <a:pPr>
              <a:defRPr/>
            </a:pPr>
            <a:fld id="{C64FC36A-6947-4B4A-A60E-41268E9C4497}" type="datetimeFigureOut">
              <a:rPr lang="en-GB">
                <a:solidFill>
                  <a:srgbClr val="000000">
                    <a:tint val="75000"/>
                  </a:srgbClr>
                </a:solidFill>
              </a:rPr>
              <a:pPr>
                <a:defRPr/>
              </a:pPr>
              <a:t>29/10/2018</a:t>
            </a:fld>
            <a:endParaRPr lang="en-GB">
              <a:solidFill>
                <a:srgbClr val="000000">
                  <a:tint val="75000"/>
                </a:srgbClr>
              </a:solidFill>
            </a:endParaRPr>
          </a:p>
        </p:txBody>
      </p:sp>
      <p:sp>
        <p:nvSpPr>
          <p:cNvPr id="11" name="Footer Placeholder 4"/>
          <p:cNvSpPr>
            <a:spLocks noGrp="1"/>
          </p:cNvSpPr>
          <p:nvPr>
            <p:ph type="ftr" sz="quarter" idx="15"/>
          </p:nvPr>
        </p:nvSpPr>
        <p:spPr/>
        <p:txBody>
          <a:bodyPr/>
          <a:lstStyle>
            <a:lvl1pPr>
              <a:defRPr/>
            </a:lvl1pPr>
          </a:lstStyle>
          <a:p>
            <a:pPr>
              <a:defRPr/>
            </a:pPr>
            <a:endParaRPr lang="en-GB">
              <a:solidFill>
                <a:srgbClr val="000000">
                  <a:tint val="75000"/>
                </a:srgbClr>
              </a:solidFill>
            </a:endParaRPr>
          </a:p>
        </p:txBody>
      </p:sp>
      <p:sp>
        <p:nvSpPr>
          <p:cNvPr id="12" name="Slide Number Placeholder 5"/>
          <p:cNvSpPr>
            <a:spLocks noGrp="1"/>
          </p:cNvSpPr>
          <p:nvPr>
            <p:ph type="sldNum" sz="quarter" idx="16"/>
          </p:nvPr>
        </p:nvSpPr>
        <p:spPr/>
        <p:txBody>
          <a:bodyPr/>
          <a:lstStyle>
            <a:lvl1pPr algn="l">
              <a:defRPr smtClean="0"/>
            </a:lvl1pPr>
          </a:lstStyle>
          <a:p>
            <a:pPr>
              <a:defRPr/>
            </a:pPr>
            <a:fld id="{704BC5B7-F1D2-4774-B427-B0F2C409D02B}" type="slidenum">
              <a:rPr lang="en-GB">
                <a:solidFill>
                  <a:srgbClr val="000000">
                    <a:tint val="75000"/>
                  </a:srgbClr>
                </a:solidFill>
              </a:rPr>
              <a:pPr>
                <a:defRPr/>
              </a:pPr>
              <a:t>‹#›</a:t>
            </a:fld>
            <a:endParaRPr lang="en-GB">
              <a:solidFill>
                <a:srgbClr val="000000">
                  <a:tint val="75000"/>
                </a:srgbClr>
              </a:solidFill>
            </a:endParaRPr>
          </a:p>
        </p:txBody>
      </p:sp>
    </p:spTree>
    <p:extLst>
      <p:ext uri="{BB962C8B-B14F-4D97-AF65-F5344CB8AC3E}">
        <p14:creationId xmlns:p14="http://schemas.microsoft.com/office/powerpoint/2010/main" val="28151735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Double Caption Blue">
    <p:spTree>
      <p:nvGrpSpPr>
        <p:cNvPr id="1" name=""/>
        <p:cNvGrpSpPr/>
        <p:nvPr/>
      </p:nvGrpSpPr>
      <p:grpSpPr>
        <a:xfrm>
          <a:off x="0" y="0"/>
          <a:ext cx="0" cy="0"/>
          <a:chOff x="0" y="0"/>
          <a:chExt cx="0" cy="0"/>
        </a:xfrm>
      </p:grpSpPr>
      <p:cxnSp>
        <p:nvCxnSpPr>
          <p:cNvPr id="7" name="Straight Connector 6"/>
          <p:cNvCxnSpPr/>
          <p:nvPr userDrawn="1"/>
        </p:nvCxnSpPr>
        <p:spPr>
          <a:xfrm>
            <a:off x="346075" y="501650"/>
            <a:ext cx="845978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grpSp>
        <p:nvGrpSpPr>
          <p:cNvPr id="8" name="Group 7"/>
          <p:cNvGrpSpPr>
            <a:grpSpLocks/>
          </p:cNvGrpSpPr>
          <p:nvPr userDrawn="1"/>
        </p:nvGrpSpPr>
        <p:grpSpPr bwMode="auto">
          <a:xfrm>
            <a:off x="1370013" y="1460500"/>
            <a:ext cx="6391275" cy="4025900"/>
            <a:chOff x="1192258" y="1460558"/>
            <a:chExt cx="6759978" cy="4257885"/>
          </a:xfrm>
        </p:grpSpPr>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92258" y="1460558"/>
              <a:ext cx="3799244" cy="3898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9"/>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flipH="1">
              <a:off x="4152992" y="1820389"/>
              <a:ext cx="3799244" cy="3898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itle 1"/>
          <p:cNvSpPr>
            <a:spLocks noGrp="1"/>
          </p:cNvSpPr>
          <p:nvPr>
            <p:ph type="title"/>
          </p:nvPr>
        </p:nvSpPr>
        <p:spPr>
          <a:xfrm>
            <a:off x="258506" y="287338"/>
            <a:ext cx="8589963" cy="1143000"/>
          </a:xfrm>
        </p:spPr>
        <p:txBody>
          <a:bodyPr/>
          <a:lstStyle>
            <a:lvl1pPr algn="l">
              <a:defRPr>
                <a:solidFill>
                  <a:schemeClr val="tx2"/>
                </a:solidFill>
              </a:defRPr>
            </a:lvl1pPr>
          </a:lstStyle>
          <a:p>
            <a:r>
              <a:rPr lang="en-US" dirty="0" smtClean="0"/>
              <a:t>Click to edit Master title style</a:t>
            </a:r>
            <a:endParaRPr lang="en-GB" dirty="0"/>
          </a:p>
        </p:txBody>
      </p:sp>
      <p:sp>
        <p:nvSpPr>
          <p:cNvPr id="3" name="Content Placeholder 2"/>
          <p:cNvSpPr>
            <a:spLocks noGrp="1"/>
          </p:cNvSpPr>
          <p:nvPr>
            <p:ph idx="1"/>
          </p:nvPr>
        </p:nvSpPr>
        <p:spPr>
          <a:xfrm>
            <a:off x="1539049" y="1624071"/>
            <a:ext cx="2701087" cy="3055879"/>
          </a:xfrm>
        </p:spPr>
        <p:txBody>
          <a:bodyPr>
            <a:normAutofit/>
          </a:bodyPr>
          <a:lstStyle>
            <a:lvl1pPr marL="0" indent="0" algn="l">
              <a:lnSpc>
                <a:spcPct val="100000"/>
              </a:lnSpc>
              <a:spcBef>
                <a:spcPts val="2400"/>
              </a:spcBef>
              <a:buNone/>
              <a:defRPr lang="en-US" sz="3200" kern="1200" dirty="0" smtClean="0">
                <a:solidFill>
                  <a:schemeClr val="bg1"/>
                </a:solidFill>
                <a:latin typeface="+mj-lt"/>
                <a:ea typeface="+mj-ea"/>
                <a:cs typeface="+mj-cs"/>
              </a:defRPr>
            </a:lvl1pPr>
            <a:lvl2pPr marL="457200" indent="0" algn="l">
              <a:buNone/>
              <a:defRPr sz="1800"/>
            </a:lvl2pPr>
            <a:lvl3pPr marL="914400" indent="0" algn="l">
              <a:buNone/>
              <a:defRPr sz="1600"/>
            </a:lvl3pPr>
            <a:lvl4pPr marL="1371600" indent="0" algn="l">
              <a:buNone/>
              <a:defRPr sz="1400"/>
            </a:lvl4pPr>
            <a:lvl5pPr marL="1828800" indent="0" algn="l">
              <a:buNone/>
              <a:defRPr sz="1400"/>
            </a:lvl5pPr>
          </a:lstStyle>
          <a:p>
            <a:pPr lvl="0"/>
            <a:r>
              <a:rPr lang="en-US" dirty="0" smtClean="0"/>
              <a:t>Click to edit Master text styles</a:t>
            </a:r>
          </a:p>
        </p:txBody>
      </p:sp>
      <p:sp>
        <p:nvSpPr>
          <p:cNvPr id="14" name="Text Placeholder 13"/>
          <p:cNvSpPr>
            <a:spLocks noGrp="1"/>
          </p:cNvSpPr>
          <p:nvPr>
            <p:ph type="body" sz="quarter" idx="14"/>
          </p:nvPr>
        </p:nvSpPr>
        <p:spPr>
          <a:xfrm>
            <a:off x="4344893" y="1973764"/>
            <a:ext cx="3325149" cy="2839108"/>
          </a:xfrm>
        </p:spPr>
        <p:txBody>
          <a:bodyPr/>
          <a:lstStyle>
            <a:lvl1pPr marL="0" indent="0">
              <a:lnSpc>
                <a:spcPct val="100000"/>
              </a:lnSpc>
              <a:spcBef>
                <a:spcPts val="2400"/>
              </a:spcBef>
              <a:buNone/>
              <a:defRPr>
                <a:solidFill>
                  <a:schemeClr val="bg1"/>
                </a:solidFill>
                <a:latin typeface="+mj-lt"/>
              </a:defRPr>
            </a:lvl1pPr>
          </a:lstStyle>
          <a:p>
            <a:pPr lvl="0"/>
            <a:r>
              <a:rPr lang="en-US" dirty="0" smtClean="0"/>
              <a:t>Click to edit Master text styles</a:t>
            </a:r>
          </a:p>
        </p:txBody>
      </p:sp>
      <p:sp>
        <p:nvSpPr>
          <p:cNvPr id="10" name="Picture Placeholder 9"/>
          <p:cNvSpPr>
            <a:spLocks noGrp="1"/>
          </p:cNvSpPr>
          <p:nvPr>
            <p:ph type="pic" sz="quarter" idx="15"/>
          </p:nvPr>
        </p:nvSpPr>
        <p:spPr>
          <a:xfrm>
            <a:off x="0" y="5146675"/>
            <a:ext cx="2216150" cy="1711325"/>
          </a:xfrm>
        </p:spPr>
        <p:txBody>
          <a:bodyPr rtlCol="0">
            <a:normAutofit/>
          </a:bodyPr>
          <a:lstStyle>
            <a:lvl1pPr marL="0" indent="0">
              <a:buNone/>
              <a:defRPr sz="1800"/>
            </a:lvl1pPr>
          </a:lstStyle>
          <a:p>
            <a:pPr lvl="0"/>
            <a:endParaRPr lang="en-GB" noProof="0"/>
          </a:p>
        </p:txBody>
      </p:sp>
      <p:sp>
        <p:nvSpPr>
          <p:cNvPr id="18" name="Picture Placeholder 9"/>
          <p:cNvSpPr>
            <a:spLocks noGrp="1"/>
          </p:cNvSpPr>
          <p:nvPr>
            <p:ph type="pic" sz="quarter" idx="16"/>
          </p:nvPr>
        </p:nvSpPr>
        <p:spPr>
          <a:xfrm>
            <a:off x="6948264" y="5146675"/>
            <a:ext cx="2216150" cy="1711325"/>
          </a:xfrm>
        </p:spPr>
        <p:txBody>
          <a:bodyPr rtlCol="0">
            <a:normAutofit/>
          </a:bodyPr>
          <a:lstStyle>
            <a:lvl1pPr marL="0" indent="0" algn="r">
              <a:buNone/>
              <a:defRPr sz="1800"/>
            </a:lvl1pPr>
          </a:lstStyle>
          <a:p>
            <a:pPr lvl="0"/>
            <a:endParaRPr lang="en-GB" noProof="0"/>
          </a:p>
        </p:txBody>
      </p:sp>
      <p:sp>
        <p:nvSpPr>
          <p:cNvPr id="12" name="Date Placeholder 3"/>
          <p:cNvSpPr>
            <a:spLocks noGrp="1"/>
          </p:cNvSpPr>
          <p:nvPr>
            <p:ph type="dt" sz="half" idx="17"/>
          </p:nvPr>
        </p:nvSpPr>
        <p:spPr/>
        <p:txBody>
          <a:bodyPr/>
          <a:lstStyle>
            <a:lvl1pPr>
              <a:defRPr/>
            </a:lvl1pPr>
          </a:lstStyle>
          <a:p>
            <a:pPr>
              <a:defRPr/>
            </a:pPr>
            <a:fld id="{C9CDD5CD-2DFF-4C04-9927-84B535E5F494}" type="datetimeFigureOut">
              <a:rPr lang="en-GB">
                <a:solidFill>
                  <a:srgbClr val="000000">
                    <a:tint val="75000"/>
                  </a:srgbClr>
                </a:solidFill>
              </a:rPr>
              <a:pPr>
                <a:defRPr/>
              </a:pPr>
              <a:t>29/10/2018</a:t>
            </a:fld>
            <a:endParaRPr lang="en-GB">
              <a:solidFill>
                <a:srgbClr val="000000">
                  <a:tint val="75000"/>
                </a:srgbClr>
              </a:solidFill>
            </a:endParaRPr>
          </a:p>
        </p:txBody>
      </p:sp>
      <p:sp>
        <p:nvSpPr>
          <p:cNvPr id="13" name="Footer Placeholder 4"/>
          <p:cNvSpPr>
            <a:spLocks noGrp="1"/>
          </p:cNvSpPr>
          <p:nvPr>
            <p:ph type="ftr" sz="quarter" idx="18"/>
          </p:nvPr>
        </p:nvSpPr>
        <p:spPr/>
        <p:txBody>
          <a:bodyPr/>
          <a:lstStyle>
            <a:lvl1pPr>
              <a:defRPr/>
            </a:lvl1pPr>
          </a:lstStyle>
          <a:p>
            <a:pPr>
              <a:defRPr/>
            </a:pPr>
            <a:endParaRPr lang="en-GB">
              <a:solidFill>
                <a:srgbClr val="000000">
                  <a:tint val="75000"/>
                </a:srgbClr>
              </a:solidFill>
            </a:endParaRPr>
          </a:p>
        </p:txBody>
      </p:sp>
      <p:sp>
        <p:nvSpPr>
          <p:cNvPr id="15" name="Slide Number Placeholder 5"/>
          <p:cNvSpPr>
            <a:spLocks noGrp="1"/>
          </p:cNvSpPr>
          <p:nvPr>
            <p:ph type="sldNum" sz="quarter" idx="19"/>
          </p:nvPr>
        </p:nvSpPr>
        <p:spPr/>
        <p:txBody>
          <a:bodyPr/>
          <a:lstStyle>
            <a:lvl1pPr algn="l">
              <a:defRPr smtClean="0"/>
            </a:lvl1pPr>
          </a:lstStyle>
          <a:p>
            <a:pPr>
              <a:defRPr/>
            </a:pPr>
            <a:fld id="{F435742A-1922-4E19-BEAD-1EDF69FCD914}" type="slidenum">
              <a:rPr lang="en-GB">
                <a:solidFill>
                  <a:srgbClr val="000000">
                    <a:tint val="75000"/>
                  </a:srgbClr>
                </a:solidFill>
              </a:rPr>
              <a:pPr>
                <a:defRPr/>
              </a:pPr>
              <a:t>‹#›</a:t>
            </a:fld>
            <a:endParaRPr lang="en-GB">
              <a:solidFill>
                <a:srgbClr val="000000">
                  <a:tint val="75000"/>
                </a:srgbClr>
              </a:solidFill>
            </a:endParaRPr>
          </a:p>
        </p:txBody>
      </p:sp>
    </p:spTree>
    <p:extLst>
      <p:ext uri="{BB962C8B-B14F-4D97-AF65-F5344CB8AC3E}">
        <p14:creationId xmlns:p14="http://schemas.microsoft.com/office/powerpoint/2010/main" val="178083312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aption Slide 1">
    <p:bg>
      <p:bgPr>
        <a:solidFill>
          <a:srgbClr val="EC008C"/>
        </a:solidFill>
        <a:effectLst/>
      </p:bgPr>
    </p:bg>
    <p:spTree>
      <p:nvGrpSpPr>
        <p:cNvPr id="1" name=""/>
        <p:cNvGrpSpPr/>
        <p:nvPr/>
      </p:nvGrpSpPr>
      <p:grpSpPr>
        <a:xfrm>
          <a:off x="0" y="0"/>
          <a:ext cx="0" cy="0"/>
          <a:chOff x="0" y="0"/>
          <a:chExt cx="0" cy="0"/>
        </a:xfrm>
      </p:grpSpPr>
      <p:sp>
        <p:nvSpPr>
          <p:cNvPr id="4" name="Oval 3"/>
          <p:cNvSpPr/>
          <p:nvPr userDrawn="1"/>
        </p:nvSpPr>
        <p:spPr>
          <a:xfrm>
            <a:off x="361950" y="1544638"/>
            <a:ext cx="3714750" cy="3714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prstClr val="white"/>
              </a:solidFill>
            </a:endParaRPr>
          </a:p>
        </p:txBody>
      </p:sp>
      <p:sp>
        <p:nvSpPr>
          <p:cNvPr id="8" name="Text Placeholder 7"/>
          <p:cNvSpPr>
            <a:spLocks noGrp="1"/>
          </p:cNvSpPr>
          <p:nvPr>
            <p:ph type="body" sz="quarter" idx="15"/>
          </p:nvPr>
        </p:nvSpPr>
        <p:spPr>
          <a:xfrm>
            <a:off x="361950" y="1151150"/>
            <a:ext cx="3714833" cy="4540192"/>
          </a:xfrm>
        </p:spPr>
        <p:txBody>
          <a:bodyPr>
            <a:noAutofit/>
          </a:bodyPr>
          <a:lstStyle>
            <a:lvl1pPr marL="0" indent="0" algn="ctr">
              <a:spcBef>
                <a:spcPts val="0"/>
              </a:spcBef>
              <a:buNone/>
              <a:defRPr sz="28700">
                <a:solidFill>
                  <a:schemeClr val="accent3"/>
                </a:solidFill>
                <a:latin typeface="+mj-lt"/>
              </a:defRPr>
            </a:lvl1pPr>
            <a:lvl2pPr marL="457200" indent="0">
              <a:buNone/>
              <a:defRPr/>
            </a:lvl2pPr>
            <a:lvl3pPr marL="914400" indent="0">
              <a:buNone/>
              <a:defRPr/>
            </a:lvl3pPr>
            <a:lvl4pPr marL="1371600" indent="0">
              <a:buNone/>
              <a:defRPr/>
            </a:lvl4pPr>
            <a:lvl5pPr marL="1828800" indent="0">
              <a:buNone/>
              <a:defRPr/>
            </a:lvl5pPr>
          </a:lstStyle>
          <a:p>
            <a:pPr lvl="0"/>
            <a:r>
              <a:rPr lang="en-US" smtClean="0"/>
              <a:t>Click to edit Master text styles</a:t>
            </a:r>
          </a:p>
        </p:txBody>
      </p:sp>
      <p:sp>
        <p:nvSpPr>
          <p:cNvPr id="14" name="Text Placeholder 13"/>
          <p:cNvSpPr>
            <a:spLocks noGrp="1"/>
          </p:cNvSpPr>
          <p:nvPr>
            <p:ph type="body" sz="quarter" idx="14"/>
          </p:nvPr>
        </p:nvSpPr>
        <p:spPr>
          <a:xfrm>
            <a:off x="4568824" y="1815523"/>
            <a:ext cx="4149681" cy="3338079"/>
          </a:xfrm>
        </p:spPr>
        <p:txBody>
          <a:bodyPr>
            <a:normAutofit/>
          </a:bodyPr>
          <a:lstStyle>
            <a:lvl1pPr marL="0" indent="0">
              <a:lnSpc>
                <a:spcPct val="100000"/>
              </a:lnSpc>
              <a:spcBef>
                <a:spcPts val="2400"/>
              </a:spcBef>
              <a:buNone/>
              <a:defRPr lang="en-US" sz="4000" kern="1200" dirty="0" smtClean="0">
                <a:solidFill>
                  <a:schemeClr val="bg1"/>
                </a:solidFill>
                <a:latin typeface="+mj-lt"/>
                <a:ea typeface="+mj-ea"/>
                <a:cs typeface="+mj-cs"/>
              </a:defRPr>
            </a:lvl1pPr>
          </a:lstStyle>
          <a:p>
            <a:pPr lvl="0"/>
            <a:r>
              <a:rPr lang="en-US" dirty="0" smtClean="0"/>
              <a:t>Click to edit Master text styles</a:t>
            </a:r>
          </a:p>
        </p:txBody>
      </p:sp>
      <p:sp>
        <p:nvSpPr>
          <p:cNvPr id="5" name="Date Placeholder 3"/>
          <p:cNvSpPr>
            <a:spLocks noGrp="1"/>
          </p:cNvSpPr>
          <p:nvPr>
            <p:ph type="dt" sz="half" idx="16"/>
          </p:nvPr>
        </p:nvSpPr>
        <p:spPr/>
        <p:txBody>
          <a:bodyPr/>
          <a:lstStyle>
            <a:lvl1pPr>
              <a:defRPr/>
            </a:lvl1pPr>
          </a:lstStyle>
          <a:p>
            <a:pPr>
              <a:defRPr/>
            </a:pPr>
            <a:fld id="{D239A0CE-E491-4A6C-A416-3E494321C4C8}" type="datetimeFigureOut">
              <a:rPr lang="en-GB">
                <a:solidFill>
                  <a:srgbClr val="000000">
                    <a:tint val="75000"/>
                  </a:srgbClr>
                </a:solidFill>
              </a:rPr>
              <a:pPr>
                <a:defRPr/>
              </a:pPr>
              <a:t>29/10/2018</a:t>
            </a:fld>
            <a:endParaRPr lang="en-GB">
              <a:solidFill>
                <a:srgbClr val="000000">
                  <a:tint val="75000"/>
                </a:srgbClr>
              </a:solidFill>
            </a:endParaRPr>
          </a:p>
        </p:txBody>
      </p:sp>
      <p:sp>
        <p:nvSpPr>
          <p:cNvPr id="6" name="Footer Placeholder 4"/>
          <p:cNvSpPr>
            <a:spLocks noGrp="1"/>
          </p:cNvSpPr>
          <p:nvPr>
            <p:ph type="ftr" sz="quarter" idx="17"/>
          </p:nvPr>
        </p:nvSpPr>
        <p:spPr/>
        <p:txBody>
          <a:bodyPr/>
          <a:lstStyle>
            <a:lvl1pPr>
              <a:defRPr/>
            </a:lvl1pPr>
          </a:lstStyle>
          <a:p>
            <a:pPr>
              <a:defRPr/>
            </a:pPr>
            <a:endParaRPr lang="en-GB">
              <a:solidFill>
                <a:srgbClr val="000000">
                  <a:tint val="75000"/>
                </a:srgbClr>
              </a:solidFill>
            </a:endParaRPr>
          </a:p>
        </p:txBody>
      </p:sp>
      <p:sp>
        <p:nvSpPr>
          <p:cNvPr id="7" name="Slide Number Placeholder 5"/>
          <p:cNvSpPr>
            <a:spLocks noGrp="1"/>
          </p:cNvSpPr>
          <p:nvPr>
            <p:ph type="sldNum" sz="quarter" idx="18"/>
          </p:nvPr>
        </p:nvSpPr>
        <p:spPr/>
        <p:txBody>
          <a:bodyPr/>
          <a:lstStyle>
            <a:lvl1pPr algn="l">
              <a:defRPr smtClean="0"/>
            </a:lvl1pPr>
          </a:lstStyle>
          <a:p>
            <a:pPr>
              <a:defRPr/>
            </a:pPr>
            <a:fld id="{F5703B12-8325-4C38-8B4C-B0039CB95033}" type="slidenum">
              <a:rPr lang="en-GB">
                <a:solidFill>
                  <a:srgbClr val="000000">
                    <a:tint val="75000"/>
                  </a:srgbClr>
                </a:solidFill>
              </a:rPr>
              <a:pPr>
                <a:defRPr/>
              </a:pPr>
              <a:t>‹#›</a:t>
            </a:fld>
            <a:endParaRPr lang="en-GB">
              <a:solidFill>
                <a:srgbClr val="000000">
                  <a:tint val="75000"/>
                </a:srgbClr>
              </a:solidFill>
            </a:endParaRPr>
          </a:p>
        </p:txBody>
      </p:sp>
    </p:spTree>
    <p:extLst>
      <p:ext uri="{BB962C8B-B14F-4D97-AF65-F5344CB8AC3E}">
        <p14:creationId xmlns:p14="http://schemas.microsoft.com/office/powerpoint/2010/main" val="28524764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itle and Chart Content 1">
    <p:spTree>
      <p:nvGrpSpPr>
        <p:cNvPr id="1" name=""/>
        <p:cNvGrpSpPr/>
        <p:nvPr/>
      </p:nvGrpSpPr>
      <p:grpSpPr>
        <a:xfrm>
          <a:off x="0" y="0"/>
          <a:ext cx="0" cy="0"/>
          <a:chOff x="0" y="0"/>
          <a:chExt cx="0" cy="0"/>
        </a:xfrm>
      </p:grpSpPr>
      <p:cxnSp>
        <p:nvCxnSpPr>
          <p:cNvPr id="5" name="Straight Connector 4"/>
          <p:cNvCxnSpPr/>
          <p:nvPr userDrawn="1"/>
        </p:nvCxnSpPr>
        <p:spPr>
          <a:xfrm>
            <a:off x="346075" y="501650"/>
            <a:ext cx="845978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58506" y="314634"/>
            <a:ext cx="8589963" cy="1143000"/>
          </a:xfrm>
        </p:spPr>
        <p:txBody>
          <a:bodyPr>
            <a:normAutofit/>
          </a:bodyPr>
          <a:lstStyle>
            <a:lvl1pPr algn="l">
              <a:defRPr sz="3600">
                <a:solidFill>
                  <a:schemeClr val="tx2"/>
                </a:solidFill>
              </a:defRPr>
            </a:lvl1pPr>
          </a:lstStyle>
          <a:p>
            <a:r>
              <a:rPr lang="en-US" dirty="0" smtClean="0"/>
              <a:t>Click to edit Master title style</a:t>
            </a:r>
            <a:endParaRPr lang="en-GB" dirty="0"/>
          </a:p>
        </p:txBody>
      </p:sp>
      <p:sp>
        <p:nvSpPr>
          <p:cNvPr id="14" name="Text Placeholder 13"/>
          <p:cNvSpPr>
            <a:spLocks noGrp="1"/>
          </p:cNvSpPr>
          <p:nvPr>
            <p:ph type="body" sz="quarter" idx="14"/>
          </p:nvPr>
        </p:nvSpPr>
        <p:spPr>
          <a:xfrm>
            <a:off x="258506" y="1281480"/>
            <a:ext cx="8576736" cy="342265"/>
          </a:xfrm>
        </p:spPr>
        <p:txBody>
          <a:bodyPr>
            <a:noAutofit/>
          </a:bodyPr>
          <a:lstStyle>
            <a:lvl1pPr marL="0" indent="0">
              <a:lnSpc>
                <a:spcPct val="100000"/>
              </a:lnSpc>
              <a:spcBef>
                <a:spcPts val="2400"/>
              </a:spcBef>
              <a:buNone/>
              <a:defRPr sz="1800">
                <a:solidFill>
                  <a:schemeClr val="tx2"/>
                </a:solidFill>
                <a:latin typeface="+mn-lt"/>
              </a:defRPr>
            </a:lvl1pPr>
          </a:lstStyle>
          <a:p>
            <a:pPr lvl="0"/>
            <a:r>
              <a:rPr lang="en-US" dirty="0" smtClean="0"/>
              <a:t>Click to edit Master text styles</a:t>
            </a:r>
          </a:p>
        </p:txBody>
      </p:sp>
      <p:sp>
        <p:nvSpPr>
          <p:cNvPr id="9" name="Chart Placeholder 8"/>
          <p:cNvSpPr>
            <a:spLocks noGrp="1"/>
          </p:cNvSpPr>
          <p:nvPr>
            <p:ph type="chart" sz="quarter" idx="15"/>
          </p:nvPr>
        </p:nvSpPr>
        <p:spPr>
          <a:xfrm>
            <a:off x="1104495" y="2100334"/>
            <a:ext cx="6851882" cy="3708586"/>
          </a:xfrm>
        </p:spPr>
        <p:txBody>
          <a:bodyPr rtlCol="0">
            <a:normAutofit/>
          </a:bodyPr>
          <a:lstStyle/>
          <a:p>
            <a:pPr lvl="0"/>
            <a:endParaRPr lang="en-GB" noProof="0"/>
          </a:p>
        </p:txBody>
      </p:sp>
      <p:sp>
        <p:nvSpPr>
          <p:cNvPr id="6" name="Date Placeholder 3"/>
          <p:cNvSpPr>
            <a:spLocks noGrp="1"/>
          </p:cNvSpPr>
          <p:nvPr>
            <p:ph type="dt" sz="half" idx="16"/>
          </p:nvPr>
        </p:nvSpPr>
        <p:spPr/>
        <p:txBody>
          <a:bodyPr/>
          <a:lstStyle>
            <a:lvl1pPr>
              <a:defRPr/>
            </a:lvl1pPr>
          </a:lstStyle>
          <a:p>
            <a:pPr>
              <a:defRPr/>
            </a:pPr>
            <a:fld id="{79E6FF56-CB25-411D-B8CB-98CCAD6566D1}" type="datetimeFigureOut">
              <a:rPr lang="en-GB">
                <a:solidFill>
                  <a:srgbClr val="000000">
                    <a:tint val="75000"/>
                  </a:srgbClr>
                </a:solidFill>
              </a:rPr>
              <a:pPr>
                <a:defRPr/>
              </a:pPr>
              <a:t>29/10/2018</a:t>
            </a:fld>
            <a:endParaRPr lang="en-GB">
              <a:solidFill>
                <a:srgbClr val="000000">
                  <a:tint val="75000"/>
                </a:srgbClr>
              </a:solidFill>
            </a:endParaRPr>
          </a:p>
        </p:txBody>
      </p:sp>
      <p:sp>
        <p:nvSpPr>
          <p:cNvPr id="7" name="Footer Placeholder 4"/>
          <p:cNvSpPr>
            <a:spLocks noGrp="1"/>
          </p:cNvSpPr>
          <p:nvPr>
            <p:ph type="ftr" sz="quarter" idx="17"/>
          </p:nvPr>
        </p:nvSpPr>
        <p:spPr/>
        <p:txBody>
          <a:bodyPr/>
          <a:lstStyle>
            <a:lvl1pPr>
              <a:defRPr/>
            </a:lvl1pPr>
          </a:lstStyle>
          <a:p>
            <a:pPr>
              <a:defRPr/>
            </a:pPr>
            <a:endParaRPr lang="en-GB">
              <a:solidFill>
                <a:srgbClr val="000000">
                  <a:tint val="75000"/>
                </a:srgbClr>
              </a:solidFill>
            </a:endParaRPr>
          </a:p>
        </p:txBody>
      </p:sp>
      <p:sp>
        <p:nvSpPr>
          <p:cNvPr id="8" name="Slide Number Placeholder 5"/>
          <p:cNvSpPr>
            <a:spLocks noGrp="1"/>
          </p:cNvSpPr>
          <p:nvPr>
            <p:ph type="sldNum" sz="quarter" idx="18"/>
          </p:nvPr>
        </p:nvSpPr>
        <p:spPr/>
        <p:txBody>
          <a:bodyPr/>
          <a:lstStyle>
            <a:lvl1pPr algn="l">
              <a:defRPr smtClean="0"/>
            </a:lvl1pPr>
          </a:lstStyle>
          <a:p>
            <a:pPr>
              <a:defRPr/>
            </a:pPr>
            <a:fld id="{D5257E1C-E698-4850-AE37-3E24C4BB7E41}" type="slidenum">
              <a:rPr lang="en-GB">
                <a:solidFill>
                  <a:srgbClr val="000000">
                    <a:tint val="75000"/>
                  </a:srgbClr>
                </a:solidFill>
              </a:rPr>
              <a:pPr>
                <a:defRPr/>
              </a:pPr>
              <a:t>‹#›</a:t>
            </a:fld>
            <a:endParaRPr lang="en-GB">
              <a:solidFill>
                <a:srgbClr val="000000">
                  <a:tint val="75000"/>
                </a:srgbClr>
              </a:solidFill>
            </a:endParaRPr>
          </a:p>
        </p:txBody>
      </p:sp>
    </p:spTree>
    <p:extLst>
      <p:ext uri="{BB962C8B-B14F-4D97-AF65-F5344CB8AC3E}">
        <p14:creationId xmlns:p14="http://schemas.microsoft.com/office/powerpoint/2010/main" val="15553076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and Chart Content 2">
    <p:spTree>
      <p:nvGrpSpPr>
        <p:cNvPr id="1" name=""/>
        <p:cNvGrpSpPr/>
        <p:nvPr/>
      </p:nvGrpSpPr>
      <p:grpSpPr>
        <a:xfrm>
          <a:off x="0" y="0"/>
          <a:ext cx="0" cy="0"/>
          <a:chOff x="0" y="0"/>
          <a:chExt cx="0" cy="0"/>
        </a:xfrm>
      </p:grpSpPr>
      <p:cxnSp>
        <p:nvCxnSpPr>
          <p:cNvPr id="6" name="Straight Connector 5"/>
          <p:cNvCxnSpPr/>
          <p:nvPr userDrawn="1"/>
        </p:nvCxnSpPr>
        <p:spPr>
          <a:xfrm>
            <a:off x="346075" y="501650"/>
            <a:ext cx="8459788"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58506" y="314634"/>
            <a:ext cx="8589963" cy="1143000"/>
          </a:xfrm>
        </p:spPr>
        <p:txBody>
          <a:bodyPr>
            <a:normAutofit/>
          </a:bodyPr>
          <a:lstStyle>
            <a:lvl1pPr algn="l">
              <a:defRPr sz="3600">
                <a:solidFill>
                  <a:schemeClr val="tx2"/>
                </a:solidFill>
              </a:defRPr>
            </a:lvl1pPr>
          </a:lstStyle>
          <a:p>
            <a:r>
              <a:rPr lang="en-US" dirty="0" smtClean="0"/>
              <a:t>Click to edit Master title style</a:t>
            </a:r>
            <a:endParaRPr lang="en-GB" dirty="0"/>
          </a:p>
        </p:txBody>
      </p:sp>
      <p:sp>
        <p:nvSpPr>
          <p:cNvPr id="14" name="Text Placeholder 13"/>
          <p:cNvSpPr>
            <a:spLocks noGrp="1"/>
          </p:cNvSpPr>
          <p:nvPr>
            <p:ph type="body" sz="quarter" idx="14"/>
          </p:nvPr>
        </p:nvSpPr>
        <p:spPr>
          <a:xfrm>
            <a:off x="258506" y="1281480"/>
            <a:ext cx="8600486" cy="342265"/>
          </a:xfrm>
        </p:spPr>
        <p:txBody>
          <a:bodyPr>
            <a:noAutofit/>
          </a:bodyPr>
          <a:lstStyle>
            <a:lvl1pPr marL="0" indent="0">
              <a:lnSpc>
                <a:spcPct val="100000"/>
              </a:lnSpc>
              <a:spcBef>
                <a:spcPts val="2400"/>
              </a:spcBef>
              <a:buNone/>
              <a:defRPr sz="1800">
                <a:solidFill>
                  <a:schemeClr val="tx2"/>
                </a:solidFill>
                <a:latin typeface="+mn-lt"/>
              </a:defRPr>
            </a:lvl1pPr>
          </a:lstStyle>
          <a:p>
            <a:pPr lvl="0"/>
            <a:r>
              <a:rPr lang="en-US" dirty="0" smtClean="0"/>
              <a:t>Click to edit Master text styles</a:t>
            </a:r>
          </a:p>
        </p:txBody>
      </p:sp>
      <p:sp>
        <p:nvSpPr>
          <p:cNvPr id="9" name="Chart Placeholder 8"/>
          <p:cNvSpPr>
            <a:spLocks noGrp="1"/>
          </p:cNvSpPr>
          <p:nvPr>
            <p:ph type="chart" sz="quarter" idx="15"/>
          </p:nvPr>
        </p:nvSpPr>
        <p:spPr>
          <a:xfrm>
            <a:off x="237505" y="1802349"/>
            <a:ext cx="4797633" cy="4304556"/>
          </a:xfrm>
        </p:spPr>
        <p:txBody>
          <a:bodyPr rtlCol="0">
            <a:normAutofit/>
          </a:bodyPr>
          <a:lstStyle/>
          <a:p>
            <a:pPr lvl="0"/>
            <a:endParaRPr lang="en-GB" noProof="0"/>
          </a:p>
        </p:txBody>
      </p:sp>
      <p:sp>
        <p:nvSpPr>
          <p:cNvPr id="11" name="Text Placeholder 10"/>
          <p:cNvSpPr>
            <a:spLocks noGrp="1"/>
          </p:cNvSpPr>
          <p:nvPr>
            <p:ph type="body" sz="quarter" idx="16"/>
          </p:nvPr>
        </p:nvSpPr>
        <p:spPr>
          <a:xfrm>
            <a:off x="5557652" y="2279650"/>
            <a:ext cx="3324411" cy="3076575"/>
          </a:xfrm>
        </p:spPr>
        <p:txBody>
          <a:bodyPr/>
          <a:lstStyle>
            <a:lvl1pPr marL="0" indent="0">
              <a:buFontTx/>
              <a:buNone/>
              <a:defRPr>
                <a:solidFill>
                  <a:schemeClr val="accent2"/>
                </a:solidFill>
                <a:latin typeface="+mj-lt"/>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smtClean="0"/>
              <a:t>Click to edit Master text styles</a:t>
            </a:r>
            <a:endParaRPr lang="en-GB" dirty="0"/>
          </a:p>
        </p:txBody>
      </p:sp>
      <p:sp>
        <p:nvSpPr>
          <p:cNvPr id="7" name="Date Placeholder 3"/>
          <p:cNvSpPr>
            <a:spLocks noGrp="1"/>
          </p:cNvSpPr>
          <p:nvPr>
            <p:ph type="dt" sz="half" idx="17"/>
          </p:nvPr>
        </p:nvSpPr>
        <p:spPr/>
        <p:txBody>
          <a:bodyPr/>
          <a:lstStyle>
            <a:lvl1pPr>
              <a:defRPr/>
            </a:lvl1pPr>
          </a:lstStyle>
          <a:p>
            <a:pPr>
              <a:defRPr/>
            </a:pPr>
            <a:fld id="{45E0ADAE-B6A8-4324-A71F-67175FD854E4}" type="datetimeFigureOut">
              <a:rPr lang="en-GB">
                <a:solidFill>
                  <a:srgbClr val="000000">
                    <a:tint val="75000"/>
                  </a:srgbClr>
                </a:solidFill>
              </a:rPr>
              <a:pPr>
                <a:defRPr/>
              </a:pPr>
              <a:t>29/10/2018</a:t>
            </a:fld>
            <a:endParaRPr lang="en-GB">
              <a:solidFill>
                <a:srgbClr val="000000">
                  <a:tint val="75000"/>
                </a:srgbClr>
              </a:solidFill>
            </a:endParaRPr>
          </a:p>
        </p:txBody>
      </p:sp>
      <p:sp>
        <p:nvSpPr>
          <p:cNvPr id="8" name="Footer Placeholder 4"/>
          <p:cNvSpPr>
            <a:spLocks noGrp="1"/>
          </p:cNvSpPr>
          <p:nvPr>
            <p:ph type="ftr" sz="quarter" idx="18"/>
          </p:nvPr>
        </p:nvSpPr>
        <p:spPr/>
        <p:txBody>
          <a:bodyPr/>
          <a:lstStyle>
            <a:lvl1pPr>
              <a:defRPr/>
            </a:lvl1pPr>
          </a:lstStyle>
          <a:p>
            <a:pPr>
              <a:defRPr/>
            </a:pPr>
            <a:endParaRPr lang="en-GB">
              <a:solidFill>
                <a:srgbClr val="000000">
                  <a:tint val="75000"/>
                </a:srgbClr>
              </a:solidFill>
            </a:endParaRPr>
          </a:p>
        </p:txBody>
      </p:sp>
      <p:sp>
        <p:nvSpPr>
          <p:cNvPr id="10" name="Slide Number Placeholder 5"/>
          <p:cNvSpPr>
            <a:spLocks noGrp="1"/>
          </p:cNvSpPr>
          <p:nvPr>
            <p:ph type="sldNum" sz="quarter" idx="19"/>
          </p:nvPr>
        </p:nvSpPr>
        <p:spPr/>
        <p:txBody>
          <a:bodyPr/>
          <a:lstStyle>
            <a:lvl1pPr algn="l">
              <a:defRPr smtClean="0"/>
            </a:lvl1pPr>
          </a:lstStyle>
          <a:p>
            <a:pPr>
              <a:defRPr/>
            </a:pPr>
            <a:fld id="{801CCB61-AAE3-47BE-88BC-49488C95809F}" type="slidenum">
              <a:rPr lang="en-GB">
                <a:solidFill>
                  <a:srgbClr val="000000">
                    <a:tint val="75000"/>
                  </a:srgbClr>
                </a:solidFill>
              </a:rPr>
              <a:pPr>
                <a:defRPr/>
              </a:pPr>
              <a:t>‹#›</a:t>
            </a:fld>
            <a:endParaRPr lang="en-GB">
              <a:solidFill>
                <a:srgbClr val="000000">
                  <a:tint val="75000"/>
                </a:srgbClr>
              </a:solidFill>
            </a:endParaRPr>
          </a:p>
        </p:txBody>
      </p:sp>
    </p:spTree>
    <p:extLst>
      <p:ext uri="{BB962C8B-B14F-4D97-AF65-F5344CB8AC3E}">
        <p14:creationId xmlns:p14="http://schemas.microsoft.com/office/powerpoint/2010/main" val="21577771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Content and Image Slide2">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44554" y="1627188"/>
            <a:ext cx="4173068" cy="3866964"/>
          </a:xfrm>
        </p:spPr>
        <p:txBody>
          <a:bodyPr anchor="t">
            <a:noAutofit/>
          </a:bodyPr>
          <a:lstStyle>
            <a:lvl1pPr>
              <a:lnSpc>
                <a:spcPct val="100000"/>
              </a:lnSpc>
              <a:defRPr sz="5000">
                <a:solidFill>
                  <a:schemeClr val="accent3"/>
                </a:solidFill>
              </a:defRPr>
            </a:lvl1pPr>
          </a:lstStyle>
          <a:p>
            <a:r>
              <a:rPr lang="en-US" dirty="0" smtClean="0"/>
              <a:t>Click to edit Master title style</a:t>
            </a:r>
            <a:endParaRPr lang="en-GB" dirty="0"/>
          </a:p>
        </p:txBody>
      </p:sp>
      <p:sp>
        <p:nvSpPr>
          <p:cNvPr id="10" name="Picture Placeholder 9"/>
          <p:cNvSpPr>
            <a:spLocks noGrp="1"/>
          </p:cNvSpPr>
          <p:nvPr>
            <p:ph type="pic" sz="quarter" idx="13"/>
          </p:nvPr>
        </p:nvSpPr>
        <p:spPr>
          <a:xfrm>
            <a:off x="4538663" y="0"/>
            <a:ext cx="4605337" cy="6858000"/>
          </a:xfrm>
          <a:solidFill>
            <a:schemeClr val="bg1">
              <a:lumMod val="95000"/>
            </a:schemeClr>
          </a:solidFill>
        </p:spPr>
        <p:txBody>
          <a:bodyPr rtlCol="0">
            <a:normAutofit/>
          </a:bodyPr>
          <a:lstStyle>
            <a:lvl1pPr marL="0" indent="0">
              <a:buNone/>
              <a:defRPr sz="1800">
                <a:solidFill>
                  <a:schemeClr val="tx2"/>
                </a:solidFill>
              </a:defRPr>
            </a:lvl1pPr>
          </a:lstStyle>
          <a:p>
            <a:pPr lvl="0"/>
            <a:r>
              <a:rPr lang="en-GB" noProof="0" dirty="0" smtClean="0"/>
              <a:t>Click icon to add picture</a:t>
            </a:r>
            <a:endParaRPr lang="en-GB" noProof="0" dirty="0"/>
          </a:p>
        </p:txBody>
      </p:sp>
      <p:sp>
        <p:nvSpPr>
          <p:cNvPr id="4" name="Date Placeholder 3"/>
          <p:cNvSpPr>
            <a:spLocks noGrp="1"/>
          </p:cNvSpPr>
          <p:nvPr>
            <p:ph type="dt" sz="half" idx="14"/>
          </p:nvPr>
        </p:nvSpPr>
        <p:spPr/>
        <p:txBody>
          <a:bodyPr/>
          <a:lstStyle>
            <a:lvl1pPr>
              <a:defRPr/>
            </a:lvl1pPr>
          </a:lstStyle>
          <a:p>
            <a:pPr>
              <a:defRPr/>
            </a:pPr>
            <a:fld id="{136A90A3-977A-45E6-A881-064A75062055}" type="datetimeFigureOut">
              <a:rPr lang="en-GB">
                <a:solidFill>
                  <a:srgbClr val="000000">
                    <a:tint val="75000"/>
                  </a:srgbClr>
                </a:solidFill>
              </a:rPr>
              <a:pPr>
                <a:defRPr/>
              </a:pPr>
              <a:t>29/10/2018</a:t>
            </a:fld>
            <a:endParaRPr lang="en-GB">
              <a:solidFill>
                <a:srgbClr val="000000">
                  <a:tint val="75000"/>
                </a:srgbClr>
              </a:solidFill>
            </a:endParaRPr>
          </a:p>
        </p:txBody>
      </p:sp>
      <p:sp>
        <p:nvSpPr>
          <p:cNvPr id="5" name="Footer Placeholder 4"/>
          <p:cNvSpPr>
            <a:spLocks noGrp="1"/>
          </p:cNvSpPr>
          <p:nvPr>
            <p:ph type="ftr" sz="quarter" idx="15"/>
          </p:nvPr>
        </p:nvSpPr>
        <p:spPr/>
        <p:txBody>
          <a:bodyPr/>
          <a:lstStyle>
            <a:lvl1pPr>
              <a:defRPr/>
            </a:lvl1pPr>
          </a:lstStyle>
          <a:p>
            <a:pPr>
              <a:defRPr/>
            </a:pPr>
            <a:endParaRPr lang="en-GB">
              <a:solidFill>
                <a:srgbClr val="000000">
                  <a:tint val="75000"/>
                </a:srgbClr>
              </a:solidFill>
            </a:endParaRPr>
          </a:p>
        </p:txBody>
      </p:sp>
      <p:sp>
        <p:nvSpPr>
          <p:cNvPr id="6" name="Slide Number Placeholder 5"/>
          <p:cNvSpPr>
            <a:spLocks noGrp="1"/>
          </p:cNvSpPr>
          <p:nvPr>
            <p:ph type="sldNum" sz="quarter" idx="16"/>
          </p:nvPr>
        </p:nvSpPr>
        <p:spPr/>
        <p:txBody>
          <a:bodyPr/>
          <a:lstStyle>
            <a:lvl1pPr>
              <a:defRPr/>
            </a:lvl1pPr>
          </a:lstStyle>
          <a:p>
            <a:pPr>
              <a:defRPr/>
            </a:pPr>
            <a:fld id="{C49FB39D-A532-44C8-AD78-EDB170E853CF}" type="slidenum">
              <a:rPr lang="en-GB">
                <a:solidFill>
                  <a:srgbClr val="000000">
                    <a:tint val="75000"/>
                  </a:srgbClr>
                </a:solidFill>
              </a:rPr>
              <a:pPr>
                <a:defRPr/>
              </a:pPr>
              <a:t>‹#›</a:t>
            </a:fld>
            <a:endParaRPr lang="en-GB">
              <a:solidFill>
                <a:srgbClr val="000000">
                  <a:tint val="75000"/>
                </a:srgbClr>
              </a:solidFill>
            </a:endParaRPr>
          </a:p>
        </p:txBody>
      </p:sp>
    </p:spTree>
    <p:extLst>
      <p:ext uri="{BB962C8B-B14F-4D97-AF65-F5344CB8AC3E}">
        <p14:creationId xmlns:p14="http://schemas.microsoft.com/office/powerpoint/2010/main" val="37254576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Content and Image Slide3">
    <p:bg>
      <p:bgPr>
        <a:solidFill>
          <a:srgbClr val="EC008C"/>
        </a:solidFill>
        <a:effectLst/>
      </p:bgPr>
    </p:bg>
    <p:spTree>
      <p:nvGrpSpPr>
        <p:cNvPr id="1" name=""/>
        <p:cNvGrpSpPr/>
        <p:nvPr/>
      </p:nvGrpSpPr>
      <p:grpSpPr>
        <a:xfrm>
          <a:off x="0" y="0"/>
          <a:ext cx="0" cy="0"/>
          <a:chOff x="0" y="0"/>
          <a:chExt cx="0" cy="0"/>
        </a:xfrm>
      </p:grpSpPr>
      <p:sp>
        <p:nvSpPr>
          <p:cNvPr id="11" name="Picture Placeholder 10"/>
          <p:cNvSpPr>
            <a:spLocks noGrp="1"/>
          </p:cNvSpPr>
          <p:nvPr>
            <p:ph type="pic" sz="quarter" idx="13"/>
          </p:nvPr>
        </p:nvSpPr>
        <p:spPr>
          <a:xfrm>
            <a:off x="0" y="0"/>
            <a:ext cx="9158288" cy="4679950"/>
          </a:xfrm>
          <a:solidFill>
            <a:schemeClr val="bg1">
              <a:lumMod val="95000"/>
            </a:schemeClr>
          </a:solidFill>
        </p:spPr>
        <p:txBody>
          <a:bodyPr rtlCol="0">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800">
                <a:solidFill>
                  <a:schemeClr val="tx2"/>
                </a:solidFill>
              </a:defRPr>
            </a:lvl1pPr>
          </a:lstStyle>
          <a:p>
            <a:pPr lvl="0"/>
            <a:r>
              <a:rPr lang="en-GB" noProof="0" dirty="0" smtClean="0"/>
              <a:t>Click icon to add picture</a:t>
            </a:r>
          </a:p>
          <a:p>
            <a:pPr lvl="0"/>
            <a:endParaRPr lang="en-GB" noProof="0" dirty="0"/>
          </a:p>
        </p:txBody>
      </p:sp>
      <p:sp>
        <p:nvSpPr>
          <p:cNvPr id="2" name="Title 1"/>
          <p:cNvSpPr>
            <a:spLocks noGrp="1"/>
          </p:cNvSpPr>
          <p:nvPr>
            <p:ph type="ctrTitle"/>
          </p:nvPr>
        </p:nvSpPr>
        <p:spPr>
          <a:xfrm>
            <a:off x="244553" y="4908884"/>
            <a:ext cx="8575597" cy="1309103"/>
          </a:xfrm>
        </p:spPr>
        <p:txBody>
          <a:bodyPr anchor="t">
            <a:noAutofit/>
          </a:bodyPr>
          <a:lstStyle>
            <a:lvl1pPr>
              <a:lnSpc>
                <a:spcPct val="100000"/>
              </a:lnSpc>
              <a:defRPr lang="en-GB" sz="5000" kern="1200" dirty="0">
                <a:solidFill>
                  <a:schemeClr val="accent2"/>
                </a:solidFill>
                <a:latin typeface="+mj-lt"/>
                <a:ea typeface="+mj-ea"/>
                <a:cs typeface="+mj-cs"/>
              </a:defRPr>
            </a:lvl1pPr>
          </a:lstStyle>
          <a:p>
            <a:r>
              <a:rPr lang="en-US" dirty="0" smtClean="0"/>
              <a:t>Click to edit Master title style</a:t>
            </a:r>
            <a:endParaRPr lang="en-GB" dirty="0"/>
          </a:p>
        </p:txBody>
      </p:sp>
      <p:sp>
        <p:nvSpPr>
          <p:cNvPr id="4" name="Date Placeholder 3"/>
          <p:cNvSpPr>
            <a:spLocks noGrp="1"/>
          </p:cNvSpPr>
          <p:nvPr>
            <p:ph type="dt" sz="half" idx="14"/>
          </p:nvPr>
        </p:nvSpPr>
        <p:spPr/>
        <p:txBody>
          <a:bodyPr/>
          <a:lstStyle>
            <a:lvl1pPr>
              <a:defRPr/>
            </a:lvl1pPr>
          </a:lstStyle>
          <a:p>
            <a:pPr>
              <a:defRPr/>
            </a:pPr>
            <a:fld id="{479C12EA-0476-43C1-AE32-4DDA983D1B73}" type="datetimeFigureOut">
              <a:rPr lang="en-GB">
                <a:solidFill>
                  <a:srgbClr val="000000">
                    <a:tint val="75000"/>
                  </a:srgbClr>
                </a:solidFill>
              </a:rPr>
              <a:pPr>
                <a:defRPr/>
              </a:pPr>
              <a:t>29/10/2018</a:t>
            </a:fld>
            <a:endParaRPr lang="en-GB">
              <a:solidFill>
                <a:srgbClr val="000000">
                  <a:tint val="75000"/>
                </a:srgbClr>
              </a:solidFill>
            </a:endParaRPr>
          </a:p>
        </p:txBody>
      </p:sp>
      <p:sp>
        <p:nvSpPr>
          <p:cNvPr id="5" name="Footer Placeholder 4"/>
          <p:cNvSpPr>
            <a:spLocks noGrp="1"/>
          </p:cNvSpPr>
          <p:nvPr>
            <p:ph type="ftr" sz="quarter" idx="15"/>
          </p:nvPr>
        </p:nvSpPr>
        <p:spPr/>
        <p:txBody>
          <a:bodyPr/>
          <a:lstStyle>
            <a:lvl1pPr>
              <a:defRPr/>
            </a:lvl1pPr>
          </a:lstStyle>
          <a:p>
            <a:pPr>
              <a:defRPr/>
            </a:pPr>
            <a:endParaRPr lang="en-GB">
              <a:solidFill>
                <a:srgbClr val="000000">
                  <a:tint val="75000"/>
                </a:srgbClr>
              </a:solidFill>
            </a:endParaRPr>
          </a:p>
        </p:txBody>
      </p:sp>
      <p:sp>
        <p:nvSpPr>
          <p:cNvPr id="6" name="Slide Number Placeholder 5"/>
          <p:cNvSpPr>
            <a:spLocks noGrp="1"/>
          </p:cNvSpPr>
          <p:nvPr>
            <p:ph type="sldNum" sz="quarter" idx="16"/>
          </p:nvPr>
        </p:nvSpPr>
        <p:spPr/>
        <p:txBody>
          <a:bodyPr/>
          <a:lstStyle>
            <a:lvl1pPr>
              <a:defRPr/>
            </a:lvl1pPr>
          </a:lstStyle>
          <a:p>
            <a:pPr>
              <a:defRPr/>
            </a:pPr>
            <a:fld id="{A62B813D-B2E2-47A9-A403-9455FAC2F48F}" type="slidenum">
              <a:rPr lang="en-GB">
                <a:solidFill>
                  <a:srgbClr val="000000">
                    <a:tint val="75000"/>
                  </a:srgbClr>
                </a:solidFill>
              </a:rPr>
              <a:pPr>
                <a:defRPr/>
              </a:pPr>
              <a:t>‹#›</a:t>
            </a:fld>
            <a:endParaRPr lang="en-GB">
              <a:solidFill>
                <a:srgbClr val="000000">
                  <a:tint val="75000"/>
                </a:srgbClr>
              </a:solidFill>
            </a:endParaRPr>
          </a:p>
        </p:txBody>
      </p:sp>
    </p:spTree>
    <p:extLst>
      <p:ext uri="{BB962C8B-B14F-4D97-AF65-F5344CB8AC3E}">
        <p14:creationId xmlns:p14="http://schemas.microsoft.com/office/powerpoint/2010/main" val="19682962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27_Title and Content">
    <p:spTree>
      <p:nvGrpSpPr>
        <p:cNvPr id="1" name=""/>
        <p:cNvGrpSpPr/>
        <p:nvPr/>
      </p:nvGrpSpPr>
      <p:grpSpPr>
        <a:xfrm>
          <a:off x="0" y="0"/>
          <a:ext cx="0" cy="0"/>
          <a:chOff x="0" y="0"/>
          <a:chExt cx="0" cy="0"/>
        </a:xfrm>
      </p:grpSpPr>
      <p:sp>
        <p:nvSpPr>
          <p:cNvPr id="14" name="Text Placeholder 13"/>
          <p:cNvSpPr>
            <a:spLocks noGrp="1"/>
          </p:cNvSpPr>
          <p:nvPr>
            <p:ph type="body" sz="quarter" idx="14"/>
          </p:nvPr>
        </p:nvSpPr>
        <p:spPr>
          <a:xfrm>
            <a:off x="241635" y="5701089"/>
            <a:ext cx="8589544" cy="770021"/>
          </a:xfrm>
        </p:spPr>
        <p:txBody>
          <a:bodyPr>
            <a:normAutofit/>
          </a:bodyPr>
          <a:lstStyle>
            <a:lvl1pPr marL="0" indent="0">
              <a:lnSpc>
                <a:spcPct val="100000"/>
              </a:lnSpc>
              <a:spcBef>
                <a:spcPts val="2400"/>
              </a:spcBef>
              <a:buNone/>
              <a:defRPr lang="en-US" sz="4000" kern="1200" dirty="0" smtClean="0">
                <a:solidFill>
                  <a:schemeClr val="bg2"/>
                </a:solidFill>
                <a:latin typeface="+mj-lt"/>
                <a:ea typeface="+mj-ea"/>
                <a:cs typeface="+mj-cs"/>
              </a:defRPr>
            </a:lvl1pPr>
          </a:lstStyle>
          <a:p>
            <a:pPr lvl="0"/>
            <a:r>
              <a:rPr lang="en-US" dirty="0" smtClean="0"/>
              <a:t>Click to edit Master text styles</a:t>
            </a:r>
          </a:p>
        </p:txBody>
      </p:sp>
      <p:sp>
        <p:nvSpPr>
          <p:cNvPr id="7" name="Picture Placeholder 6"/>
          <p:cNvSpPr>
            <a:spLocks noGrp="1"/>
          </p:cNvSpPr>
          <p:nvPr>
            <p:ph type="pic" sz="quarter" idx="15"/>
          </p:nvPr>
        </p:nvSpPr>
        <p:spPr>
          <a:xfrm>
            <a:off x="0" y="0"/>
            <a:ext cx="9144000" cy="5394325"/>
          </a:xfrm>
          <a:solidFill>
            <a:schemeClr val="bg1">
              <a:lumMod val="95000"/>
            </a:schemeClr>
          </a:solidFill>
        </p:spPr>
        <p:txBody>
          <a:bodyPr rtlCol="0">
            <a:normAutofit/>
          </a:bodyPr>
          <a:lstStyle>
            <a:lvl1pPr marL="0" indent="0">
              <a:buNone/>
              <a:defRPr sz="1800"/>
            </a:lvl1pPr>
          </a:lstStyle>
          <a:p>
            <a:pPr lvl="0"/>
            <a:r>
              <a:rPr lang="en-GB" noProof="0" dirty="0" smtClean="0"/>
              <a:t>Click icon to add picture</a:t>
            </a:r>
            <a:endParaRPr lang="en-GB" noProof="0" dirty="0"/>
          </a:p>
        </p:txBody>
      </p:sp>
      <p:sp>
        <p:nvSpPr>
          <p:cNvPr id="4" name="Date Placeholder 3"/>
          <p:cNvSpPr>
            <a:spLocks noGrp="1"/>
          </p:cNvSpPr>
          <p:nvPr>
            <p:ph type="dt" sz="half" idx="16"/>
          </p:nvPr>
        </p:nvSpPr>
        <p:spPr/>
        <p:txBody>
          <a:bodyPr/>
          <a:lstStyle>
            <a:lvl1pPr>
              <a:defRPr/>
            </a:lvl1pPr>
          </a:lstStyle>
          <a:p>
            <a:pPr>
              <a:defRPr/>
            </a:pPr>
            <a:fld id="{DE77EA8E-5ECA-4BAB-AAED-EE3D7C08E0EC}" type="datetimeFigureOut">
              <a:rPr lang="en-GB">
                <a:solidFill>
                  <a:srgbClr val="000000">
                    <a:tint val="75000"/>
                  </a:srgbClr>
                </a:solidFill>
              </a:rPr>
              <a:pPr>
                <a:defRPr/>
              </a:pPr>
              <a:t>29/10/2018</a:t>
            </a:fld>
            <a:endParaRPr lang="en-GB">
              <a:solidFill>
                <a:srgbClr val="000000">
                  <a:tint val="75000"/>
                </a:srgbClr>
              </a:solidFill>
            </a:endParaRPr>
          </a:p>
        </p:txBody>
      </p:sp>
      <p:sp>
        <p:nvSpPr>
          <p:cNvPr id="5" name="Footer Placeholder 4"/>
          <p:cNvSpPr>
            <a:spLocks noGrp="1"/>
          </p:cNvSpPr>
          <p:nvPr>
            <p:ph type="ftr" sz="quarter" idx="17"/>
          </p:nvPr>
        </p:nvSpPr>
        <p:spPr/>
        <p:txBody>
          <a:bodyPr/>
          <a:lstStyle>
            <a:lvl1pPr>
              <a:defRPr/>
            </a:lvl1pPr>
          </a:lstStyle>
          <a:p>
            <a:pPr>
              <a:defRPr/>
            </a:pPr>
            <a:endParaRPr lang="en-GB">
              <a:solidFill>
                <a:srgbClr val="000000">
                  <a:tint val="75000"/>
                </a:srgbClr>
              </a:solidFill>
            </a:endParaRPr>
          </a:p>
        </p:txBody>
      </p:sp>
      <p:sp>
        <p:nvSpPr>
          <p:cNvPr id="6" name="Slide Number Placeholder 5"/>
          <p:cNvSpPr>
            <a:spLocks noGrp="1"/>
          </p:cNvSpPr>
          <p:nvPr>
            <p:ph type="sldNum" sz="quarter" idx="18"/>
          </p:nvPr>
        </p:nvSpPr>
        <p:spPr/>
        <p:txBody>
          <a:bodyPr/>
          <a:lstStyle>
            <a:lvl1pPr algn="l">
              <a:defRPr smtClean="0"/>
            </a:lvl1pPr>
          </a:lstStyle>
          <a:p>
            <a:pPr>
              <a:defRPr/>
            </a:pPr>
            <a:fld id="{206F9979-740B-403C-BD1B-606818BA5871}" type="slidenum">
              <a:rPr lang="en-GB">
                <a:solidFill>
                  <a:srgbClr val="000000">
                    <a:tint val="75000"/>
                  </a:srgbClr>
                </a:solidFill>
              </a:rPr>
              <a:pPr>
                <a:defRPr/>
              </a:pPr>
              <a:t>‹#›</a:t>
            </a:fld>
            <a:endParaRPr lang="en-GB">
              <a:solidFill>
                <a:srgbClr val="000000">
                  <a:tint val="75000"/>
                </a:srgbClr>
              </a:solidFill>
            </a:endParaRPr>
          </a:p>
        </p:txBody>
      </p:sp>
    </p:spTree>
    <p:extLst>
      <p:ext uri="{BB962C8B-B14F-4D97-AF65-F5344CB8AC3E}">
        <p14:creationId xmlns:p14="http://schemas.microsoft.com/office/powerpoint/2010/main" val="9145062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D3165A3-8ECF-4F3C-8BC0-C99A28E164B4}" type="datetimeFigureOut">
              <a:rPr lang="en-GB">
                <a:solidFill>
                  <a:srgbClr val="000000">
                    <a:tint val="75000"/>
                  </a:srgbClr>
                </a:solidFill>
              </a:rPr>
              <a:pPr>
                <a:defRPr/>
              </a:pPr>
              <a:t>29/10/2018</a:t>
            </a:fld>
            <a:endParaRPr lang="en-GB">
              <a:solidFill>
                <a:srgbClr val="000000">
                  <a:tint val="75000"/>
                </a:srgbClr>
              </a:solidFill>
            </a:endParaRPr>
          </a:p>
        </p:txBody>
      </p:sp>
      <p:sp>
        <p:nvSpPr>
          <p:cNvPr id="3" name="Footer Placeholder 4"/>
          <p:cNvSpPr>
            <a:spLocks noGrp="1"/>
          </p:cNvSpPr>
          <p:nvPr>
            <p:ph type="ftr" sz="quarter" idx="11"/>
          </p:nvPr>
        </p:nvSpPr>
        <p:spPr/>
        <p:txBody>
          <a:bodyPr/>
          <a:lstStyle>
            <a:lvl1pPr>
              <a:defRPr/>
            </a:lvl1pPr>
          </a:lstStyle>
          <a:p>
            <a:pPr>
              <a:defRPr/>
            </a:pPr>
            <a:endParaRPr lang="en-GB">
              <a:solidFill>
                <a:srgbClr val="000000">
                  <a:tint val="75000"/>
                </a:srgbClr>
              </a:solidFill>
            </a:endParaRPr>
          </a:p>
        </p:txBody>
      </p:sp>
      <p:sp>
        <p:nvSpPr>
          <p:cNvPr id="4" name="Slide Number Placeholder 5"/>
          <p:cNvSpPr>
            <a:spLocks noGrp="1"/>
          </p:cNvSpPr>
          <p:nvPr>
            <p:ph type="sldNum" sz="quarter" idx="12"/>
          </p:nvPr>
        </p:nvSpPr>
        <p:spPr/>
        <p:txBody>
          <a:bodyPr/>
          <a:lstStyle>
            <a:lvl1pPr>
              <a:defRPr/>
            </a:lvl1pPr>
          </a:lstStyle>
          <a:p>
            <a:pPr>
              <a:defRPr/>
            </a:pPr>
            <a:fld id="{3C344B75-E147-4327-ABBE-214F6113B073}" type="slidenum">
              <a:rPr lang="en-GB">
                <a:solidFill>
                  <a:srgbClr val="000000">
                    <a:tint val="75000"/>
                  </a:srgbClr>
                </a:solidFill>
              </a:rPr>
              <a:pPr>
                <a:defRPr/>
              </a:pPr>
              <a:t>‹#›</a:t>
            </a:fld>
            <a:endParaRPr lang="en-GB">
              <a:solidFill>
                <a:srgbClr val="000000">
                  <a:tint val="75000"/>
                </a:srgbClr>
              </a:solidFill>
            </a:endParaRPr>
          </a:p>
        </p:txBody>
      </p:sp>
    </p:spTree>
    <p:extLst>
      <p:ext uri="{BB962C8B-B14F-4D97-AF65-F5344CB8AC3E}">
        <p14:creationId xmlns:p14="http://schemas.microsoft.com/office/powerpoint/2010/main" val="23791646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 Divider/ Caption Slide 1">
    <p:bg>
      <p:bgPr>
        <a:solidFill>
          <a:schemeClr val="bg1"/>
        </a:solidFill>
        <a:effectLst/>
      </p:bgPr>
    </p:bg>
    <p:spTree>
      <p:nvGrpSpPr>
        <p:cNvPr id="1" name=""/>
        <p:cNvGrpSpPr/>
        <p:nvPr/>
      </p:nvGrpSpPr>
      <p:grpSpPr>
        <a:xfrm>
          <a:off x="0" y="0"/>
          <a:ext cx="0" cy="0"/>
          <a:chOff x="0" y="0"/>
          <a:chExt cx="0" cy="0"/>
        </a:xfrm>
      </p:grpSpPr>
      <p:sp>
        <p:nvSpPr>
          <p:cNvPr id="7" name="Picture Placeholder 6"/>
          <p:cNvSpPr>
            <a:spLocks noGrp="1"/>
          </p:cNvSpPr>
          <p:nvPr>
            <p:ph type="pic" sz="quarter" idx="13"/>
          </p:nvPr>
        </p:nvSpPr>
        <p:spPr>
          <a:xfrm>
            <a:off x="5624513" y="2633662"/>
            <a:ext cx="3519487" cy="4224337"/>
          </a:xfrm>
        </p:spPr>
        <p:txBody>
          <a:bodyPr>
            <a:normAutofit/>
          </a:bodyPr>
          <a:lstStyle>
            <a:lvl1pPr marL="0" marR="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sz="1800"/>
            </a:lvl1pPr>
          </a:lstStyle>
          <a:p>
            <a:r>
              <a:rPr lang="en-GB" dirty="0" smtClean="0"/>
              <a:t>Click icon to add picture</a:t>
            </a:r>
          </a:p>
          <a:p>
            <a:endParaRPr lang="en-GB" dirty="0"/>
          </a:p>
        </p:txBody>
      </p:sp>
      <p:pic>
        <p:nvPicPr>
          <p:cNvPr id="17" name="Picture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 y="0"/>
            <a:ext cx="5620236" cy="5145206"/>
          </a:xfrm>
          <a:prstGeom prst="rect">
            <a:avLst/>
          </a:prstGeom>
        </p:spPr>
      </p:pic>
      <p:sp>
        <p:nvSpPr>
          <p:cNvPr id="2" name="Title 1"/>
          <p:cNvSpPr>
            <a:spLocks noGrp="1"/>
          </p:cNvSpPr>
          <p:nvPr>
            <p:ph type="ctrTitle"/>
          </p:nvPr>
        </p:nvSpPr>
        <p:spPr>
          <a:xfrm>
            <a:off x="244553" y="1244491"/>
            <a:ext cx="5375197" cy="3866964"/>
          </a:xfrm>
        </p:spPr>
        <p:txBody>
          <a:bodyPr anchor="t" anchorCtr="0">
            <a:noAutofit/>
          </a:bodyPr>
          <a:lstStyle>
            <a:lvl1pPr>
              <a:lnSpc>
                <a:spcPct val="100000"/>
              </a:lnSpc>
              <a:defRPr sz="4800">
                <a:solidFill>
                  <a:schemeClr val="accent4"/>
                </a:solidFill>
              </a:defRPr>
            </a:lvl1pPr>
          </a:lstStyle>
          <a:p>
            <a:r>
              <a:rPr lang="en-US" dirty="0" smtClean="0"/>
              <a:t>Click to edit Master title style</a:t>
            </a:r>
            <a:endParaRPr lang="en-GB" dirty="0"/>
          </a:p>
        </p:txBody>
      </p:sp>
      <p:sp>
        <p:nvSpPr>
          <p:cNvPr id="4" name="Date Placeholder 3"/>
          <p:cNvSpPr>
            <a:spLocks noGrp="1"/>
          </p:cNvSpPr>
          <p:nvPr>
            <p:ph type="dt" sz="half" idx="10"/>
          </p:nvPr>
        </p:nvSpPr>
        <p:spPr/>
        <p:txBody>
          <a:bodyPr/>
          <a:lstStyle/>
          <a:p>
            <a:fld id="{82B35771-B45A-493A-8BFA-738F8FAD3C30}" type="datetimeFigureOut">
              <a:rPr lang="en-GB" smtClean="0"/>
              <a:pPr/>
              <a:t>29/10/2018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E9F3B9-8F16-46E3-8D91-B3701D07C131}" type="slidenum">
              <a:rPr lang="en-GB" smtClean="0"/>
              <a:pPr/>
              <a:t>‹#›</a:t>
            </a:fld>
            <a:endParaRPr lang="en-GB"/>
          </a:p>
        </p:txBody>
      </p:sp>
    </p:spTree>
    <p:extLst>
      <p:ext uri="{BB962C8B-B14F-4D97-AF65-F5344CB8AC3E}">
        <p14:creationId xmlns:p14="http://schemas.microsoft.com/office/powerpoint/2010/main" val="37483700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extLst mod="1">
    <p:ext uri="{DCECCB84-F9BA-43D5-87BE-67443E8EF086}">
      <p15:sldGuideLst xmlns:p15="http://schemas.microsoft.com/office/powerpoint/2012/main">
        <p15:guide id="1" orient="horz" pos="1616" userDrawn="1">
          <p15:clr>
            <a:srgbClr val="FBAE40"/>
          </p15:clr>
        </p15:guide>
        <p15:guide id="2" pos="2880" userDrawn="1">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304800" y="1828800"/>
            <a:ext cx="8305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96838">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pPr>
              <a:lnSpc>
                <a:spcPct val="90000"/>
              </a:lnSpc>
              <a:defRPr/>
            </a:pPr>
            <a:endParaRPr lang="en-US" altLang="en-US" sz="6300" smtClean="0">
              <a:solidFill>
                <a:srgbClr val="26BCD7"/>
              </a:solidFill>
              <a:latin typeface="Georgia" charset="0"/>
              <a:cs typeface="Arial" charset="0"/>
            </a:endParaRPr>
          </a:p>
        </p:txBody>
      </p:sp>
      <p:pic>
        <p:nvPicPr>
          <p:cNvPr id="5" name="Picture 7" descr="ico logo_white out blue"/>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81000" y="5638800"/>
            <a:ext cx="166370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8"/>
          <p:cNvSpPr txBox="1">
            <a:spLocks noChangeArrowheads="1"/>
          </p:cNvSpPr>
          <p:nvPr userDrawn="1"/>
        </p:nvSpPr>
        <p:spPr bwMode="auto">
          <a:xfrm>
            <a:off x="381000" y="2943225"/>
            <a:ext cx="8305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charset="0"/>
                <a:ea typeface="ＭＳ Ｐゴシック" charset="-128"/>
              </a:defRPr>
            </a:lvl1pPr>
            <a:lvl2pPr marL="742950" indent="-285750">
              <a:defRPr sz="2400">
                <a:solidFill>
                  <a:schemeClr val="tx1"/>
                </a:solidFill>
                <a:latin typeface="Arial" charset="0"/>
                <a:ea typeface="ＭＳ Ｐゴシック" charset="-128"/>
              </a:defRPr>
            </a:lvl2pPr>
            <a:lvl3pPr marL="1143000" indent="-228600">
              <a:defRPr sz="2400">
                <a:solidFill>
                  <a:schemeClr val="tx1"/>
                </a:solidFill>
                <a:latin typeface="Arial" charset="0"/>
                <a:ea typeface="ＭＳ Ｐゴシック" charset="-128"/>
              </a:defRPr>
            </a:lvl3pPr>
            <a:lvl4pPr marL="1600200" indent="-228600">
              <a:defRPr sz="2400">
                <a:solidFill>
                  <a:schemeClr val="tx1"/>
                </a:solidFill>
                <a:latin typeface="Arial" charset="0"/>
                <a:ea typeface="ＭＳ Ｐゴシック" charset="-128"/>
              </a:defRPr>
            </a:lvl4pPr>
            <a:lvl5pPr marL="2057400" indent="-228600">
              <a:defRPr sz="2400">
                <a:solidFill>
                  <a:schemeClr val="tx1"/>
                </a:solidFill>
                <a:latin typeface="Arial" charset="0"/>
                <a:ea typeface="ＭＳ Ｐゴシック" charset="-128"/>
              </a:defRPr>
            </a:lvl5pPr>
            <a:lvl6pPr marL="2514600" indent="-228600" algn="r" eaLnBrk="0" fontAlgn="base" hangingPunct="0">
              <a:spcBef>
                <a:spcPct val="0"/>
              </a:spcBef>
              <a:spcAft>
                <a:spcPct val="0"/>
              </a:spcAft>
              <a:defRPr sz="2400">
                <a:solidFill>
                  <a:schemeClr val="tx1"/>
                </a:solidFill>
                <a:latin typeface="Arial" charset="0"/>
                <a:ea typeface="ＭＳ Ｐゴシック" charset="-128"/>
              </a:defRPr>
            </a:lvl6pPr>
            <a:lvl7pPr marL="2971800" indent="-228600" algn="r" eaLnBrk="0" fontAlgn="base" hangingPunct="0">
              <a:spcBef>
                <a:spcPct val="0"/>
              </a:spcBef>
              <a:spcAft>
                <a:spcPct val="0"/>
              </a:spcAft>
              <a:defRPr sz="2400">
                <a:solidFill>
                  <a:schemeClr val="tx1"/>
                </a:solidFill>
                <a:latin typeface="Arial" charset="0"/>
                <a:ea typeface="ＭＳ Ｐゴシック" charset="-128"/>
              </a:defRPr>
            </a:lvl7pPr>
            <a:lvl8pPr marL="3429000" indent="-228600" algn="r" eaLnBrk="0" fontAlgn="base" hangingPunct="0">
              <a:spcBef>
                <a:spcPct val="0"/>
              </a:spcBef>
              <a:spcAft>
                <a:spcPct val="0"/>
              </a:spcAft>
              <a:defRPr sz="2400">
                <a:solidFill>
                  <a:schemeClr val="tx1"/>
                </a:solidFill>
                <a:latin typeface="Arial" charset="0"/>
                <a:ea typeface="ＭＳ Ｐゴシック" charset="-128"/>
              </a:defRPr>
            </a:lvl8pPr>
            <a:lvl9pPr marL="3886200" indent="-228600" algn="r" eaLnBrk="0" fontAlgn="base" hangingPunct="0">
              <a:spcBef>
                <a:spcPct val="0"/>
              </a:spcBef>
              <a:spcAft>
                <a:spcPct val="0"/>
              </a:spcAft>
              <a:defRPr sz="2400">
                <a:solidFill>
                  <a:schemeClr val="tx1"/>
                </a:solidFill>
                <a:latin typeface="Arial" charset="0"/>
                <a:ea typeface="ＭＳ Ｐゴシック" charset="-128"/>
              </a:defRPr>
            </a:lvl9pPr>
          </a:lstStyle>
          <a:p>
            <a:pPr>
              <a:defRPr/>
            </a:pPr>
            <a:endParaRPr lang="en-US" smtClean="0">
              <a:solidFill>
                <a:srgbClr val="000000"/>
              </a:solidFill>
              <a:cs typeface="Arial" charset="0"/>
            </a:endParaRPr>
          </a:p>
        </p:txBody>
      </p:sp>
      <p:sp>
        <p:nvSpPr>
          <p:cNvPr id="3074" name="Rectangle 2"/>
          <p:cNvSpPr>
            <a:spLocks noGrp="1" noChangeArrowheads="1"/>
          </p:cNvSpPr>
          <p:nvPr>
            <p:ph type="ctrTitle"/>
          </p:nvPr>
        </p:nvSpPr>
        <p:spPr>
          <a:xfrm>
            <a:off x="304800" y="838200"/>
            <a:ext cx="8382000" cy="2362200"/>
          </a:xfrm>
        </p:spPr>
        <p:txBody>
          <a:bodyPr/>
          <a:lstStyle>
            <a:lvl1pPr marL="96838">
              <a:defRPr sz="6300"/>
            </a:lvl1pPr>
          </a:lstStyle>
          <a:p>
            <a:r>
              <a:rPr lang="en-US"/>
              <a:t>Click to edit click to click to edit click to</a:t>
            </a:r>
          </a:p>
        </p:txBody>
      </p:sp>
      <p:sp>
        <p:nvSpPr>
          <p:cNvPr id="3075" name="Rectangle 3"/>
          <p:cNvSpPr>
            <a:spLocks noGrp="1" noChangeArrowheads="1"/>
          </p:cNvSpPr>
          <p:nvPr>
            <p:ph type="subTitle" idx="1"/>
          </p:nvPr>
        </p:nvSpPr>
        <p:spPr>
          <a:xfrm>
            <a:off x="381000" y="4114800"/>
            <a:ext cx="8382000" cy="1066800"/>
          </a:xfrm>
        </p:spPr>
        <p:txBody>
          <a:bodyPr/>
          <a:lstStyle>
            <a:lvl1pPr marL="96838">
              <a:defRPr>
                <a:solidFill>
                  <a:srgbClr val="FFFFFF"/>
                </a:solidFill>
              </a:defRPr>
            </a:lvl1pPr>
          </a:lstStyle>
          <a:p>
            <a:r>
              <a:rPr lang="en-US"/>
              <a:t>Click to edit Master subtitle style</a:t>
            </a:r>
          </a:p>
        </p:txBody>
      </p:sp>
    </p:spTree>
    <p:extLst>
      <p:ext uri="{BB962C8B-B14F-4D97-AF65-F5344CB8AC3E}">
        <p14:creationId xmlns:p14="http://schemas.microsoft.com/office/powerpoint/2010/main" val="107028137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Tree>
    <p:extLst>
      <p:ext uri="{BB962C8B-B14F-4D97-AF65-F5344CB8AC3E}">
        <p14:creationId xmlns:p14="http://schemas.microsoft.com/office/powerpoint/2010/main" val="190504335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Divider/ Caption Slide 2">
    <p:bg>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5623560" y="2633663"/>
            <a:ext cx="3520440" cy="4224337"/>
          </a:xfrm>
        </p:spPr>
        <p:txBody>
          <a:bodyPr>
            <a:normAutofit/>
          </a:bodyPr>
          <a:lstStyle>
            <a:lvl1pPr marL="0" indent="0" algn="r">
              <a:buNone/>
              <a:defRPr sz="2000"/>
            </a:lvl1pPr>
          </a:lstStyle>
          <a:p>
            <a:r>
              <a:rPr lang="en-GB" dirty="0" smtClean="0"/>
              <a:t>Click icon to add picture</a:t>
            </a:r>
            <a:endParaRPr lang="en-GB" dirty="0"/>
          </a:p>
        </p:txBody>
      </p:sp>
      <p:sp>
        <p:nvSpPr>
          <p:cNvPr id="7" name="AutoShape 4"/>
          <p:cNvSpPr>
            <a:spLocks noChangeAspect="1" noChangeArrowheads="1" noTextEdit="1"/>
          </p:cNvSpPr>
          <p:nvPr userDrawn="1"/>
        </p:nvSpPr>
        <p:spPr bwMode="auto">
          <a:xfrm>
            <a:off x="-2046" y="-990600"/>
            <a:ext cx="6029325" cy="551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nvGrpSpPr>
          <p:cNvPr id="19" name="Group 13"/>
          <p:cNvGrpSpPr>
            <a:grpSpLocks noChangeAspect="1"/>
          </p:cNvGrpSpPr>
          <p:nvPr userDrawn="1"/>
        </p:nvGrpSpPr>
        <p:grpSpPr bwMode="auto">
          <a:xfrm>
            <a:off x="0" y="0"/>
            <a:ext cx="5619750" cy="5145088"/>
            <a:chOff x="0" y="0"/>
            <a:chExt cx="3540" cy="3241"/>
          </a:xfrm>
        </p:grpSpPr>
        <p:sp>
          <p:nvSpPr>
            <p:cNvPr id="22" name="AutoShape 12"/>
            <p:cNvSpPr>
              <a:spLocks noChangeAspect="1" noChangeArrowheads="1" noTextEdit="1"/>
            </p:cNvSpPr>
            <p:nvPr userDrawn="1"/>
          </p:nvSpPr>
          <p:spPr bwMode="auto">
            <a:xfrm>
              <a:off x="0" y="0"/>
              <a:ext cx="3540" cy="3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23" name="Freeform 14"/>
            <p:cNvSpPr>
              <a:spLocks/>
            </p:cNvSpPr>
            <p:nvPr userDrawn="1"/>
          </p:nvSpPr>
          <p:spPr bwMode="auto">
            <a:xfrm>
              <a:off x="0" y="-1"/>
              <a:ext cx="3541" cy="3243"/>
            </a:xfrm>
            <a:custGeom>
              <a:avLst/>
              <a:gdLst>
                <a:gd name="T0" fmla="*/ 2944 w 2944"/>
                <a:gd name="T1" fmla="*/ 910 h 2696"/>
                <a:gd name="T2" fmla="*/ 1158 w 2944"/>
                <a:gd name="T3" fmla="*/ 2696 h 2696"/>
                <a:gd name="T4" fmla="*/ 0 w 2944"/>
                <a:gd name="T5" fmla="*/ 2270 h 2696"/>
                <a:gd name="T6" fmla="*/ 0 w 2944"/>
                <a:gd name="T7" fmla="*/ 0 h 2696"/>
                <a:gd name="T8" fmla="*/ 2695 w 2944"/>
                <a:gd name="T9" fmla="*/ 0 h 2696"/>
                <a:gd name="T10" fmla="*/ 2944 w 2944"/>
                <a:gd name="T11" fmla="*/ 910 h 2696"/>
              </a:gdLst>
              <a:ahLst/>
              <a:cxnLst>
                <a:cxn ang="0">
                  <a:pos x="T0" y="T1"/>
                </a:cxn>
                <a:cxn ang="0">
                  <a:pos x="T2" y="T3"/>
                </a:cxn>
                <a:cxn ang="0">
                  <a:pos x="T4" y="T5"/>
                </a:cxn>
                <a:cxn ang="0">
                  <a:pos x="T6" y="T7"/>
                </a:cxn>
                <a:cxn ang="0">
                  <a:pos x="T8" y="T9"/>
                </a:cxn>
                <a:cxn ang="0">
                  <a:pos x="T10" y="T11"/>
                </a:cxn>
              </a:cxnLst>
              <a:rect l="0" t="0" r="r" b="b"/>
              <a:pathLst>
                <a:path w="2944" h="2696">
                  <a:moveTo>
                    <a:pt x="2944" y="910"/>
                  </a:moveTo>
                  <a:cubicBezTo>
                    <a:pt x="2944" y="1896"/>
                    <a:pt x="2144" y="2696"/>
                    <a:pt x="1158" y="2696"/>
                  </a:cubicBezTo>
                  <a:cubicBezTo>
                    <a:pt x="716" y="2696"/>
                    <a:pt x="312" y="2536"/>
                    <a:pt x="0" y="2270"/>
                  </a:cubicBezTo>
                  <a:cubicBezTo>
                    <a:pt x="0" y="0"/>
                    <a:pt x="0" y="0"/>
                    <a:pt x="0" y="0"/>
                  </a:cubicBezTo>
                  <a:cubicBezTo>
                    <a:pt x="2695" y="0"/>
                    <a:pt x="2695" y="0"/>
                    <a:pt x="2695" y="0"/>
                  </a:cubicBezTo>
                  <a:cubicBezTo>
                    <a:pt x="2853" y="267"/>
                    <a:pt x="2944" y="578"/>
                    <a:pt x="2944" y="910"/>
                  </a:cubicBezTo>
                  <a:close/>
                </a:path>
              </a:pathLst>
            </a:custGeom>
            <a:solidFill>
              <a:schemeClr val="accent5"/>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sp>
        <p:nvSpPr>
          <p:cNvPr id="2" name="Title 1"/>
          <p:cNvSpPr>
            <a:spLocks noGrp="1"/>
          </p:cNvSpPr>
          <p:nvPr>
            <p:ph type="ctrTitle"/>
          </p:nvPr>
        </p:nvSpPr>
        <p:spPr>
          <a:xfrm>
            <a:off x="244553" y="1244491"/>
            <a:ext cx="5375197" cy="3866964"/>
          </a:xfrm>
        </p:spPr>
        <p:txBody>
          <a:bodyPr anchor="t" anchorCtr="0">
            <a:noAutofit/>
          </a:bodyPr>
          <a:lstStyle>
            <a:lvl1pPr>
              <a:lnSpc>
                <a:spcPct val="100000"/>
              </a:lnSpc>
              <a:defRPr sz="4800">
                <a:solidFill>
                  <a:schemeClr val="accent6"/>
                </a:solidFill>
              </a:defRPr>
            </a:lvl1pPr>
          </a:lstStyle>
          <a:p>
            <a:r>
              <a:rPr lang="en-US" dirty="0" smtClean="0"/>
              <a:t>Click to edit Master title style</a:t>
            </a:r>
            <a:endParaRPr lang="en-GB" dirty="0"/>
          </a:p>
        </p:txBody>
      </p:sp>
      <p:sp>
        <p:nvSpPr>
          <p:cNvPr id="4" name="Date Placeholder 3"/>
          <p:cNvSpPr>
            <a:spLocks noGrp="1"/>
          </p:cNvSpPr>
          <p:nvPr>
            <p:ph type="dt" sz="half" idx="10"/>
          </p:nvPr>
        </p:nvSpPr>
        <p:spPr/>
        <p:txBody>
          <a:bodyPr/>
          <a:lstStyle/>
          <a:p>
            <a:fld id="{82B35771-B45A-493A-8BFA-738F8FAD3C30}" type="datetimeFigureOut">
              <a:rPr lang="en-GB" smtClean="0"/>
              <a:pPr/>
              <a:t>29/10/2018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E9F3B9-8F16-46E3-8D91-B3701D07C131}" type="slidenum">
              <a:rPr lang="en-GB" smtClean="0"/>
              <a:pPr/>
              <a:t>‹#›</a:t>
            </a:fld>
            <a:endParaRPr lang="en-GB"/>
          </a:p>
        </p:txBody>
      </p:sp>
      <p:sp>
        <p:nvSpPr>
          <p:cNvPr id="13" name="AutoShape 8"/>
          <p:cNvSpPr>
            <a:spLocks noChangeAspect="1" noChangeArrowheads="1" noTextEdit="1"/>
          </p:cNvSpPr>
          <p:nvPr userDrawn="1"/>
        </p:nvSpPr>
        <p:spPr bwMode="auto">
          <a:xfrm>
            <a:off x="-7105650" y="0"/>
            <a:ext cx="5984875" cy="4965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51560456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 Divider/ Caption Slide 3">
    <p:bg>
      <p:bgPr>
        <a:solidFill>
          <a:schemeClr val="bg1"/>
        </a:solidFill>
        <a:effectLst/>
      </p:bgPr>
    </p:bg>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4560888" y="677863"/>
            <a:ext cx="4583112" cy="6180137"/>
          </a:xfrm>
        </p:spPr>
        <p:txBody>
          <a:bodyPr>
            <a:normAutofit/>
          </a:bodyPr>
          <a:lstStyle>
            <a:lvl1pPr marL="0" marR="0" indent="0" algn="r" defTabSz="914400" rtl="0" eaLnBrk="1" fontAlgn="auto" latinLnBrk="0" hangingPunct="1">
              <a:lnSpc>
                <a:spcPct val="100000"/>
              </a:lnSpc>
              <a:spcBef>
                <a:spcPct val="20000"/>
              </a:spcBef>
              <a:spcAft>
                <a:spcPts val="0"/>
              </a:spcAft>
              <a:buClrTx/>
              <a:buSzTx/>
              <a:buFont typeface="Arial" panose="020B0604020202020204" pitchFamily="34" charset="0"/>
              <a:buNone/>
              <a:tabLst/>
              <a:defRPr sz="1800"/>
            </a:lvl1pPr>
          </a:lstStyle>
          <a:p>
            <a:r>
              <a:rPr lang="en-GB" dirty="0" smtClean="0"/>
              <a:t>Click icon to add picture</a:t>
            </a:r>
          </a:p>
          <a:p>
            <a:endParaRPr lang="en-GB" dirty="0"/>
          </a:p>
        </p:txBody>
      </p:sp>
      <p:sp>
        <p:nvSpPr>
          <p:cNvPr id="12" name="Oval 11"/>
          <p:cNvSpPr/>
          <p:nvPr userDrawn="1"/>
        </p:nvSpPr>
        <p:spPr>
          <a:xfrm>
            <a:off x="1135202" y="610889"/>
            <a:ext cx="4909284" cy="4909284"/>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ctrTitle"/>
          </p:nvPr>
        </p:nvSpPr>
        <p:spPr>
          <a:xfrm>
            <a:off x="1503363" y="1653209"/>
            <a:ext cx="4125541" cy="3026741"/>
          </a:xfrm>
        </p:spPr>
        <p:txBody>
          <a:bodyPr anchor="t" anchorCtr="0">
            <a:noAutofit/>
          </a:bodyPr>
          <a:lstStyle>
            <a:lvl1pPr>
              <a:lnSpc>
                <a:spcPct val="100000"/>
              </a:lnSpc>
              <a:defRPr sz="4400">
                <a:solidFill>
                  <a:schemeClr val="accent2"/>
                </a:solidFill>
              </a:defRPr>
            </a:lvl1pPr>
          </a:lstStyle>
          <a:p>
            <a:r>
              <a:rPr lang="en-US" dirty="0" smtClean="0"/>
              <a:t>Click to edit Master title style</a:t>
            </a:r>
            <a:endParaRPr lang="en-GB" dirty="0"/>
          </a:p>
        </p:txBody>
      </p:sp>
      <p:sp>
        <p:nvSpPr>
          <p:cNvPr id="4" name="Date Placeholder 3"/>
          <p:cNvSpPr>
            <a:spLocks noGrp="1"/>
          </p:cNvSpPr>
          <p:nvPr>
            <p:ph type="dt" sz="half" idx="10"/>
          </p:nvPr>
        </p:nvSpPr>
        <p:spPr/>
        <p:txBody>
          <a:bodyPr/>
          <a:lstStyle/>
          <a:p>
            <a:fld id="{82B35771-B45A-493A-8BFA-738F8FAD3C30}" type="datetimeFigureOut">
              <a:rPr lang="en-GB" smtClean="0"/>
              <a:pPr/>
              <a:t>29/10/2018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7E9F3B9-8F16-46E3-8D91-B3701D07C131}" type="slidenum">
              <a:rPr lang="en-GB" smtClean="0"/>
              <a:pPr/>
              <a:t>‹#›</a:t>
            </a:fld>
            <a:endParaRPr lang="en-GB"/>
          </a:p>
        </p:txBody>
      </p:sp>
    </p:spTree>
    <p:extLst>
      <p:ext uri="{BB962C8B-B14F-4D97-AF65-F5344CB8AC3E}">
        <p14:creationId xmlns:p14="http://schemas.microsoft.com/office/powerpoint/2010/main" val="76553822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2">
    <p:spTree>
      <p:nvGrpSpPr>
        <p:cNvPr id="1" name=""/>
        <p:cNvGrpSpPr/>
        <p:nvPr/>
      </p:nvGrpSpPr>
      <p:grpSpPr>
        <a:xfrm>
          <a:off x="0" y="0"/>
          <a:ext cx="0" cy="0"/>
          <a:chOff x="0" y="0"/>
          <a:chExt cx="0" cy="0"/>
        </a:xfrm>
      </p:grpSpPr>
      <p:sp>
        <p:nvSpPr>
          <p:cNvPr id="7" name="Oval 6"/>
          <p:cNvSpPr/>
          <p:nvPr userDrawn="1"/>
        </p:nvSpPr>
        <p:spPr>
          <a:xfrm>
            <a:off x="346074" y="1972994"/>
            <a:ext cx="2527753" cy="2527753"/>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p:cNvSpPr/>
          <p:nvPr userDrawn="1"/>
        </p:nvSpPr>
        <p:spPr>
          <a:xfrm>
            <a:off x="3319236" y="1972994"/>
            <a:ext cx="2527753" cy="2527753"/>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p:cNvSpPr/>
          <p:nvPr userDrawn="1"/>
        </p:nvSpPr>
        <p:spPr>
          <a:xfrm>
            <a:off x="6292397" y="1972994"/>
            <a:ext cx="2527753" cy="252775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userDrawn="1">
            <p:ph type="title"/>
          </p:nvPr>
        </p:nvSpPr>
        <p:spPr>
          <a:xfrm>
            <a:off x="258506" y="314634"/>
            <a:ext cx="8589963" cy="1143000"/>
          </a:xfrm>
        </p:spPr>
        <p:txBody>
          <a:bodyPr>
            <a:normAutofit/>
          </a:bodyPr>
          <a:lstStyle>
            <a:lvl1pPr algn="l">
              <a:defRPr sz="3600">
                <a:solidFill>
                  <a:schemeClr val="tx2"/>
                </a:solidFill>
              </a:defRPr>
            </a:lvl1pPr>
          </a:lstStyle>
          <a:p>
            <a:r>
              <a:rPr lang="en-US" dirty="0" smtClean="0"/>
              <a:t>Click to edit Master title style</a:t>
            </a:r>
            <a:endParaRPr lang="en-GB" dirty="0"/>
          </a:p>
        </p:txBody>
      </p:sp>
      <p:sp>
        <p:nvSpPr>
          <p:cNvPr id="4" name="Date Placeholder 3"/>
          <p:cNvSpPr>
            <a:spLocks noGrp="1"/>
          </p:cNvSpPr>
          <p:nvPr userDrawn="1">
            <p:ph type="dt" sz="half" idx="10"/>
          </p:nvPr>
        </p:nvSpPr>
        <p:spPr/>
        <p:txBody>
          <a:bodyPr/>
          <a:lstStyle/>
          <a:p>
            <a:fld id="{82B35771-B45A-493A-8BFA-738F8FAD3C30}" type="datetimeFigureOut">
              <a:rPr lang="en-GB" smtClean="0"/>
              <a:pPr/>
              <a:t>29/10/2018</a:t>
            </a:fld>
            <a:endParaRPr lang="en-GB"/>
          </a:p>
        </p:txBody>
      </p:sp>
      <p:sp>
        <p:nvSpPr>
          <p:cNvPr id="5" name="Footer Placeholder 4"/>
          <p:cNvSpPr>
            <a:spLocks noGrp="1"/>
          </p:cNvSpPr>
          <p:nvPr userDrawn="1">
            <p:ph type="ftr" sz="quarter" idx="11"/>
          </p:nvPr>
        </p:nvSpPr>
        <p:spPr/>
        <p:txBody>
          <a:bodyPr/>
          <a:lstStyle/>
          <a:p>
            <a:endParaRPr lang="en-GB" dirty="0"/>
          </a:p>
        </p:txBody>
      </p:sp>
      <p:sp>
        <p:nvSpPr>
          <p:cNvPr id="6" name="Slide Number Placeholder 5"/>
          <p:cNvSpPr>
            <a:spLocks noGrp="1"/>
          </p:cNvSpPr>
          <p:nvPr userDrawn="1">
            <p:ph type="sldNum" sz="quarter" idx="12"/>
          </p:nvPr>
        </p:nvSpPr>
        <p:spPr/>
        <p:txBody>
          <a:bodyPr/>
          <a:lstStyle>
            <a:lvl1pPr algn="l">
              <a:defRPr/>
            </a:lvl1pPr>
          </a:lstStyle>
          <a:p>
            <a:fld id="{F7E9F3B9-8F16-46E3-8D91-B3701D07C131}" type="slidenum">
              <a:rPr lang="en-GB" smtClean="0"/>
              <a:pPr/>
              <a:t>‹#›</a:t>
            </a:fld>
            <a:endParaRPr lang="en-GB"/>
          </a:p>
        </p:txBody>
      </p:sp>
      <p:cxnSp>
        <p:nvCxnSpPr>
          <p:cNvPr id="8" name="Straight Connector 7"/>
          <p:cNvCxnSpPr/>
          <p:nvPr userDrawn="1"/>
        </p:nvCxnSpPr>
        <p:spPr>
          <a:xfrm>
            <a:off x="346075" y="501650"/>
            <a:ext cx="8460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Text Placeholder 13"/>
          <p:cNvSpPr>
            <a:spLocks noGrp="1"/>
          </p:cNvSpPr>
          <p:nvPr userDrawn="1">
            <p:ph type="body" sz="quarter" idx="14"/>
          </p:nvPr>
        </p:nvSpPr>
        <p:spPr>
          <a:xfrm>
            <a:off x="513399" y="3072888"/>
            <a:ext cx="2348553" cy="930787"/>
          </a:xfrm>
        </p:spPr>
        <p:txBody>
          <a:bodyPr>
            <a:normAutofit/>
          </a:bodyPr>
          <a:lstStyle>
            <a:lvl1pPr marL="0" indent="0">
              <a:lnSpc>
                <a:spcPct val="100000"/>
              </a:lnSpc>
              <a:spcBef>
                <a:spcPts val="2400"/>
              </a:spcBef>
              <a:buNone/>
              <a:defRPr lang="en-US" sz="2000" kern="1200" dirty="0" smtClean="0">
                <a:solidFill>
                  <a:schemeClr val="bg1"/>
                </a:solidFill>
                <a:latin typeface="+mj-lt"/>
                <a:ea typeface="+mj-ea"/>
                <a:cs typeface="+mj-cs"/>
              </a:defRPr>
            </a:lvl1pPr>
          </a:lstStyle>
          <a:p>
            <a:pPr lvl="0"/>
            <a:r>
              <a:rPr lang="en-US" dirty="0" smtClean="0"/>
              <a:t>Click to edit Master text styles</a:t>
            </a:r>
          </a:p>
        </p:txBody>
      </p:sp>
      <p:sp>
        <p:nvSpPr>
          <p:cNvPr id="11" name="Text Placeholder 10"/>
          <p:cNvSpPr>
            <a:spLocks noGrp="1"/>
          </p:cNvSpPr>
          <p:nvPr userDrawn="1">
            <p:ph type="body" sz="quarter" idx="15"/>
          </p:nvPr>
        </p:nvSpPr>
        <p:spPr>
          <a:xfrm>
            <a:off x="540075" y="2516741"/>
            <a:ext cx="2274377" cy="733694"/>
          </a:xfrm>
        </p:spPr>
        <p:txBody>
          <a:bodyPr>
            <a:normAutofit/>
          </a:bodyPr>
          <a:lstStyle>
            <a:lvl1pPr marL="0" indent="0" algn="l">
              <a:lnSpc>
                <a:spcPct val="100000"/>
              </a:lnSpc>
              <a:buNone/>
              <a:defRPr lang="en-GB" sz="2800" kern="1200" dirty="0">
                <a:solidFill>
                  <a:schemeClr val="accent6"/>
                </a:solidFill>
                <a:latin typeface="+mj-lt"/>
                <a:ea typeface="+mn-ea"/>
                <a:cs typeface="+mn-cs"/>
              </a:defRPr>
            </a:lvl1pPr>
          </a:lstStyle>
          <a:p>
            <a:pPr lvl="0"/>
            <a:r>
              <a:rPr lang="en-US" dirty="0" smtClean="0"/>
              <a:t>Click</a:t>
            </a:r>
            <a:endParaRPr lang="en-GB" dirty="0"/>
          </a:p>
        </p:txBody>
      </p:sp>
      <p:sp>
        <p:nvSpPr>
          <p:cNvPr id="13" name="Text Placeholder 12"/>
          <p:cNvSpPr>
            <a:spLocks noGrp="1"/>
          </p:cNvSpPr>
          <p:nvPr>
            <p:ph type="body" sz="quarter" idx="16"/>
          </p:nvPr>
        </p:nvSpPr>
        <p:spPr>
          <a:xfrm>
            <a:off x="3443193" y="2517775"/>
            <a:ext cx="2351087" cy="719138"/>
          </a:xfrm>
        </p:spPr>
        <p:txBody>
          <a:bodyPr/>
          <a:lstStyle>
            <a:lvl1pPr marL="0" indent="0">
              <a:lnSpc>
                <a:spcPct val="100000"/>
              </a:lnSpc>
              <a:buNone/>
              <a:defRPr>
                <a:solidFill>
                  <a:schemeClr val="accent2"/>
                </a:solidFill>
                <a:latin typeface="+mj-lt"/>
              </a:defRPr>
            </a:lvl1pPr>
          </a:lstStyle>
          <a:p>
            <a:pPr lvl="0"/>
            <a:r>
              <a:rPr lang="en-US" dirty="0" smtClean="0"/>
              <a:t>Click</a:t>
            </a:r>
            <a:endParaRPr lang="en-GB" dirty="0"/>
          </a:p>
        </p:txBody>
      </p:sp>
      <p:sp>
        <p:nvSpPr>
          <p:cNvPr id="20" name="Text Placeholder 19"/>
          <p:cNvSpPr>
            <a:spLocks noGrp="1"/>
          </p:cNvSpPr>
          <p:nvPr>
            <p:ph type="body" sz="quarter" idx="17"/>
          </p:nvPr>
        </p:nvSpPr>
        <p:spPr>
          <a:xfrm>
            <a:off x="3437637" y="3074988"/>
            <a:ext cx="2362200" cy="928687"/>
          </a:xfrm>
        </p:spPr>
        <p:txBody>
          <a:bodyPr>
            <a:noAutofit/>
          </a:bodyPr>
          <a:lstStyle>
            <a:lvl1pPr marL="0" indent="0">
              <a:lnSpc>
                <a:spcPct val="100000"/>
              </a:lnSpc>
              <a:buNone/>
              <a:defRPr lang="en-US" sz="2000" kern="1200" dirty="0" smtClean="0">
                <a:solidFill>
                  <a:schemeClr val="bg1"/>
                </a:solidFill>
                <a:latin typeface="+mj-lt"/>
                <a:ea typeface="+mj-ea"/>
                <a:cs typeface="+mj-cs"/>
              </a:defRPr>
            </a:lvl1pPr>
            <a:lvl2pPr marL="457200" indent="0">
              <a:buNone/>
              <a:defRPr lang="en-US" sz="2000" kern="1200" dirty="0" smtClean="0">
                <a:solidFill>
                  <a:schemeClr val="bg1"/>
                </a:solidFill>
                <a:latin typeface="+mj-lt"/>
                <a:ea typeface="+mj-ea"/>
                <a:cs typeface="+mj-cs"/>
              </a:defRPr>
            </a:lvl2pPr>
            <a:lvl3pPr marL="914400" indent="0">
              <a:buNone/>
              <a:defRPr lang="en-US" sz="2000" kern="1200" dirty="0" smtClean="0">
                <a:solidFill>
                  <a:schemeClr val="bg1"/>
                </a:solidFill>
                <a:latin typeface="+mj-lt"/>
                <a:ea typeface="+mj-ea"/>
                <a:cs typeface="+mj-cs"/>
              </a:defRPr>
            </a:lvl3pPr>
            <a:lvl4pPr marL="1371600" indent="0">
              <a:buNone/>
              <a:defRPr lang="en-US" sz="2000" kern="1200" dirty="0" smtClean="0">
                <a:solidFill>
                  <a:schemeClr val="bg1"/>
                </a:solidFill>
                <a:latin typeface="+mj-lt"/>
                <a:ea typeface="+mj-ea"/>
                <a:cs typeface="+mj-cs"/>
              </a:defRPr>
            </a:lvl4pPr>
            <a:lvl5pPr marL="1828800" indent="0">
              <a:buNone/>
              <a:defRPr lang="en-GB" sz="2000" kern="1200" dirty="0" smtClean="0">
                <a:solidFill>
                  <a:schemeClr val="bg1"/>
                </a:solidFill>
                <a:latin typeface="+mj-lt"/>
                <a:ea typeface="+mj-ea"/>
                <a:cs typeface="+mj-cs"/>
              </a:defRPr>
            </a:lvl5pPr>
          </a:lstStyle>
          <a:p>
            <a:pPr lvl="0"/>
            <a:r>
              <a:rPr lang="en-US" dirty="0" smtClean="0"/>
              <a:t>Click to edit Master text styles</a:t>
            </a:r>
          </a:p>
        </p:txBody>
      </p:sp>
      <p:sp>
        <p:nvSpPr>
          <p:cNvPr id="22" name="Text Placeholder 21"/>
          <p:cNvSpPr>
            <a:spLocks noGrp="1"/>
          </p:cNvSpPr>
          <p:nvPr>
            <p:ph type="body" sz="quarter" idx="18"/>
          </p:nvPr>
        </p:nvSpPr>
        <p:spPr>
          <a:xfrm>
            <a:off x="6417375" y="2517775"/>
            <a:ext cx="2334739" cy="557213"/>
          </a:xfrm>
        </p:spPr>
        <p:txBody>
          <a:bodyPr>
            <a:noAutofit/>
          </a:bodyPr>
          <a:lstStyle>
            <a:lvl1pPr marL="0" indent="0">
              <a:lnSpc>
                <a:spcPct val="100000"/>
              </a:lnSpc>
              <a:buNone/>
              <a:defRPr lang="en-GB" sz="3200" kern="1200" dirty="0">
                <a:solidFill>
                  <a:schemeClr val="bg2"/>
                </a:solidFill>
                <a:latin typeface="+mj-lt"/>
                <a:ea typeface="+mn-ea"/>
                <a:cs typeface="+mn-cs"/>
              </a:defRPr>
            </a:lvl1pPr>
          </a:lstStyle>
          <a:p>
            <a:pPr lvl="0"/>
            <a:r>
              <a:rPr lang="en-US" dirty="0" smtClean="0"/>
              <a:t>Click</a:t>
            </a:r>
            <a:endParaRPr lang="en-GB" dirty="0"/>
          </a:p>
        </p:txBody>
      </p:sp>
      <p:sp>
        <p:nvSpPr>
          <p:cNvPr id="24" name="Text Placeholder 23"/>
          <p:cNvSpPr>
            <a:spLocks noGrp="1"/>
          </p:cNvSpPr>
          <p:nvPr>
            <p:ph type="body" sz="quarter" idx="19"/>
          </p:nvPr>
        </p:nvSpPr>
        <p:spPr>
          <a:xfrm>
            <a:off x="6416354" y="3063875"/>
            <a:ext cx="2351087" cy="939800"/>
          </a:xfrm>
        </p:spPr>
        <p:txBody>
          <a:bodyPr>
            <a:normAutofit/>
          </a:bodyPr>
          <a:lstStyle>
            <a:lvl1pPr marL="0" indent="0">
              <a:lnSpc>
                <a:spcPct val="100000"/>
              </a:lnSpc>
              <a:buNone/>
              <a:defRPr lang="en-GB" sz="2000" kern="1200" dirty="0" smtClean="0">
                <a:solidFill>
                  <a:schemeClr val="bg1"/>
                </a:solidFill>
                <a:latin typeface="+mj-lt"/>
                <a:ea typeface="+mj-ea"/>
                <a:cs typeface="+mj-cs"/>
              </a:defRPr>
            </a:lvl1pPr>
          </a:lstStyle>
          <a:p>
            <a:pPr lvl="0"/>
            <a:r>
              <a:rPr lang="en-US" dirty="0" smtClean="0"/>
              <a:t>Click to edit Master text styles</a:t>
            </a:r>
            <a:endParaRPr lang="en-GB" dirty="0"/>
          </a:p>
        </p:txBody>
      </p:sp>
      <p:sp>
        <p:nvSpPr>
          <p:cNvPr id="10" name="Picture Placeholder 9"/>
          <p:cNvSpPr>
            <a:spLocks noGrp="1"/>
          </p:cNvSpPr>
          <p:nvPr>
            <p:ph type="pic" sz="quarter" idx="20"/>
          </p:nvPr>
        </p:nvSpPr>
        <p:spPr>
          <a:xfrm>
            <a:off x="188913" y="4583113"/>
            <a:ext cx="2684462" cy="2274887"/>
          </a:xfrm>
        </p:spPr>
        <p:txBody>
          <a:bodyPr>
            <a:normAutofit/>
          </a:bodyPr>
          <a:lstStyle>
            <a:lvl1pPr marL="0" indent="0">
              <a:buNone/>
              <a:defRPr sz="1800"/>
            </a:lvl1pPr>
          </a:lstStyle>
          <a:p>
            <a:endParaRPr lang="en-GB" dirty="0"/>
          </a:p>
        </p:txBody>
      </p:sp>
      <p:sp>
        <p:nvSpPr>
          <p:cNvPr id="21" name="Picture Placeholder 9"/>
          <p:cNvSpPr>
            <a:spLocks noGrp="1"/>
          </p:cNvSpPr>
          <p:nvPr>
            <p:ph type="pic" sz="quarter" idx="21"/>
          </p:nvPr>
        </p:nvSpPr>
        <p:spPr>
          <a:xfrm>
            <a:off x="3275856" y="4583113"/>
            <a:ext cx="2684462" cy="2274887"/>
          </a:xfrm>
        </p:spPr>
        <p:txBody>
          <a:bodyPr>
            <a:normAutofit/>
          </a:bodyPr>
          <a:lstStyle>
            <a:lvl1pPr marL="0" indent="0">
              <a:buNone/>
              <a:defRPr sz="1800"/>
            </a:lvl1pPr>
          </a:lstStyle>
          <a:p>
            <a:endParaRPr lang="en-GB" dirty="0"/>
          </a:p>
        </p:txBody>
      </p:sp>
      <p:sp>
        <p:nvSpPr>
          <p:cNvPr id="23" name="Picture Placeholder 9"/>
          <p:cNvSpPr>
            <a:spLocks noGrp="1"/>
          </p:cNvSpPr>
          <p:nvPr>
            <p:ph type="pic" sz="quarter" idx="22"/>
          </p:nvPr>
        </p:nvSpPr>
        <p:spPr>
          <a:xfrm>
            <a:off x="6228184" y="4583113"/>
            <a:ext cx="2684462" cy="2274887"/>
          </a:xfrm>
        </p:spPr>
        <p:txBody>
          <a:bodyPr>
            <a:normAutofit/>
          </a:bodyPr>
          <a:lstStyle>
            <a:lvl1pPr marL="0" indent="0">
              <a:buNone/>
              <a:defRPr sz="1800"/>
            </a:lvl1pPr>
          </a:lstStyle>
          <a:p>
            <a:endParaRPr lang="en-GB" dirty="0"/>
          </a:p>
        </p:txBody>
      </p:sp>
    </p:spTree>
    <p:extLst>
      <p:ext uri="{BB962C8B-B14F-4D97-AF65-F5344CB8AC3E}">
        <p14:creationId xmlns:p14="http://schemas.microsoft.com/office/powerpoint/2010/main" val="5449594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Large Content ">
    <p:spTree>
      <p:nvGrpSpPr>
        <p:cNvPr id="1" name=""/>
        <p:cNvGrpSpPr/>
        <p:nvPr/>
      </p:nvGrpSpPr>
      <p:grpSpPr>
        <a:xfrm>
          <a:off x="0" y="0"/>
          <a:ext cx="0" cy="0"/>
          <a:chOff x="0" y="0"/>
          <a:chExt cx="0" cy="0"/>
        </a:xfrm>
      </p:grpSpPr>
      <p:sp>
        <p:nvSpPr>
          <p:cNvPr id="3" name="Content Placeholder 2"/>
          <p:cNvSpPr>
            <a:spLocks noGrp="1"/>
          </p:cNvSpPr>
          <p:nvPr>
            <p:ph idx="1"/>
          </p:nvPr>
        </p:nvSpPr>
        <p:spPr>
          <a:xfrm>
            <a:off x="231210" y="1702784"/>
            <a:ext cx="8460000" cy="1201016"/>
          </a:xfrm>
        </p:spPr>
        <p:txBody>
          <a:bodyPr>
            <a:noAutofit/>
          </a:bodyPr>
          <a:lstStyle>
            <a:lvl1pPr marL="0" indent="0" algn="l">
              <a:lnSpc>
                <a:spcPct val="100000"/>
              </a:lnSpc>
              <a:spcBef>
                <a:spcPts val="2400"/>
              </a:spcBef>
              <a:buNone/>
              <a:defRPr lang="en-US" sz="8800" kern="1200" dirty="0" smtClean="0">
                <a:solidFill>
                  <a:schemeClr val="accent3"/>
                </a:solidFill>
                <a:latin typeface="+mj-lt"/>
                <a:ea typeface="+mj-ea"/>
                <a:cs typeface="+mj-cs"/>
              </a:defRPr>
            </a:lvl1pPr>
            <a:lvl2pPr marL="457200" indent="0" algn="l">
              <a:buNone/>
              <a:defRPr sz="1800"/>
            </a:lvl2pPr>
            <a:lvl3pPr marL="914400" indent="0" algn="l">
              <a:buNone/>
              <a:defRPr sz="1600"/>
            </a:lvl3pPr>
            <a:lvl4pPr marL="1371600" indent="0" algn="l">
              <a:buNone/>
              <a:defRPr sz="1400"/>
            </a:lvl4pPr>
            <a:lvl5pPr marL="1828800" indent="0" algn="l">
              <a:buNone/>
              <a:defRPr sz="1400"/>
            </a:lvl5pPr>
          </a:lstStyle>
          <a:p>
            <a:pPr lvl="0"/>
            <a:r>
              <a:rPr lang="en-US" dirty="0" smtClean="0"/>
              <a:t>Click to edit Master text styles</a:t>
            </a:r>
          </a:p>
        </p:txBody>
      </p:sp>
      <p:sp>
        <p:nvSpPr>
          <p:cNvPr id="2" name="Title 1"/>
          <p:cNvSpPr>
            <a:spLocks noGrp="1"/>
          </p:cNvSpPr>
          <p:nvPr>
            <p:ph type="title"/>
          </p:nvPr>
        </p:nvSpPr>
        <p:spPr>
          <a:xfrm>
            <a:off x="258506" y="314634"/>
            <a:ext cx="8589963" cy="1143000"/>
          </a:xfrm>
        </p:spPr>
        <p:txBody>
          <a:bodyPr>
            <a:normAutofit/>
          </a:bodyPr>
          <a:lstStyle>
            <a:lvl1pPr algn="l">
              <a:defRPr sz="3600">
                <a:solidFill>
                  <a:schemeClr val="tx2"/>
                </a:solidFill>
              </a:defRPr>
            </a:lvl1pPr>
          </a:lstStyle>
          <a:p>
            <a:r>
              <a:rPr lang="en-US" dirty="0" smtClean="0"/>
              <a:t>Click to edit Master title style</a:t>
            </a:r>
            <a:endParaRPr lang="en-GB" dirty="0"/>
          </a:p>
        </p:txBody>
      </p:sp>
      <p:sp>
        <p:nvSpPr>
          <p:cNvPr id="4" name="Date Placeholder 3"/>
          <p:cNvSpPr>
            <a:spLocks noGrp="1"/>
          </p:cNvSpPr>
          <p:nvPr>
            <p:ph type="dt" sz="half" idx="10"/>
          </p:nvPr>
        </p:nvSpPr>
        <p:spPr/>
        <p:txBody>
          <a:bodyPr/>
          <a:lstStyle/>
          <a:p>
            <a:fld id="{82B35771-B45A-493A-8BFA-738F8FAD3C30}" type="datetimeFigureOut">
              <a:rPr lang="en-GB" smtClean="0"/>
              <a:pPr/>
              <a:t>29/10/2018</a:t>
            </a:fld>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lgn="l">
              <a:defRPr/>
            </a:lvl1pPr>
          </a:lstStyle>
          <a:p>
            <a:fld id="{F7E9F3B9-8F16-46E3-8D91-B3701D07C131}" type="slidenum">
              <a:rPr lang="en-GB" smtClean="0"/>
              <a:pPr/>
              <a:t>‹#›</a:t>
            </a:fld>
            <a:endParaRPr lang="en-GB"/>
          </a:p>
        </p:txBody>
      </p:sp>
      <p:cxnSp>
        <p:nvCxnSpPr>
          <p:cNvPr id="8" name="Straight Connector 7"/>
          <p:cNvCxnSpPr/>
          <p:nvPr userDrawn="1"/>
        </p:nvCxnSpPr>
        <p:spPr>
          <a:xfrm>
            <a:off x="346075" y="501650"/>
            <a:ext cx="8460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4" name="Text Placeholder 13"/>
          <p:cNvSpPr>
            <a:spLocks noGrp="1"/>
          </p:cNvSpPr>
          <p:nvPr>
            <p:ph type="body" sz="quarter" idx="14"/>
          </p:nvPr>
        </p:nvSpPr>
        <p:spPr>
          <a:xfrm>
            <a:off x="258506" y="3125330"/>
            <a:ext cx="8460000" cy="1623342"/>
          </a:xfrm>
        </p:spPr>
        <p:txBody>
          <a:bodyPr>
            <a:normAutofit/>
          </a:bodyPr>
          <a:lstStyle>
            <a:lvl1pPr marL="0" indent="0">
              <a:lnSpc>
                <a:spcPct val="100000"/>
              </a:lnSpc>
              <a:spcBef>
                <a:spcPts val="2400"/>
              </a:spcBef>
              <a:buNone/>
              <a:defRPr sz="2600">
                <a:solidFill>
                  <a:schemeClr val="tx2"/>
                </a:solidFill>
                <a:latin typeface="+mn-lt"/>
              </a:defRPr>
            </a:lvl1pPr>
          </a:lstStyle>
          <a:p>
            <a:pPr lvl="0"/>
            <a:r>
              <a:rPr lang="en-US" dirty="0" smtClean="0"/>
              <a:t>Click to edit Master text styles</a:t>
            </a:r>
          </a:p>
        </p:txBody>
      </p:sp>
      <p:cxnSp>
        <p:nvCxnSpPr>
          <p:cNvPr id="13" name="Straight Connector 12"/>
          <p:cNvCxnSpPr/>
          <p:nvPr userDrawn="1"/>
        </p:nvCxnSpPr>
        <p:spPr>
          <a:xfrm>
            <a:off x="346075" y="1772816"/>
            <a:ext cx="8460000"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userDrawn="1"/>
        </p:nvCxnSpPr>
        <p:spPr>
          <a:xfrm>
            <a:off x="346075" y="4653136"/>
            <a:ext cx="8460000" cy="0"/>
          </a:xfrm>
          <a:prstGeom prst="line">
            <a:avLst/>
          </a:prstGeom>
          <a:ln w="57150">
            <a:solidFill>
              <a:schemeClr val="accent3"/>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37784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aption Blue">
    <p:bg>
      <p:bgPr>
        <a:solidFill>
          <a:schemeClr val="bg2"/>
        </a:solidFill>
        <a:effectLst/>
      </p:bgPr>
    </p:bg>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328738" y="1610433"/>
            <a:ext cx="6776900" cy="3525820"/>
          </a:xfrm>
          <a:prstGeom prst="rect">
            <a:avLst/>
          </a:prstGeom>
        </p:spPr>
      </p:pic>
      <p:sp>
        <p:nvSpPr>
          <p:cNvPr id="4" name="Date Placeholder 3"/>
          <p:cNvSpPr>
            <a:spLocks noGrp="1"/>
          </p:cNvSpPr>
          <p:nvPr>
            <p:ph type="dt" sz="half" idx="10"/>
          </p:nvPr>
        </p:nvSpPr>
        <p:spPr/>
        <p:txBody>
          <a:bodyPr/>
          <a:lstStyle/>
          <a:p>
            <a:fld id="{82B35771-B45A-493A-8BFA-738F8FAD3C30}" type="datetimeFigureOut">
              <a:rPr lang="en-GB" smtClean="0"/>
              <a:pPr/>
              <a:t>29/10/2018</a:t>
            </a:fld>
            <a:endParaRPr lang="en-GB"/>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lvl1pPr algn="l">
              <a:defRPr/>
            </a:lvl1pPr>
          </a:lstStyle>
          <a:p>
            <a:fld id="{F7E9F3B9-8F16-46E3-8D91-B3701D07C131}" type="slidenum">
              <a:rPr lang="en-GB" smtClean="0"/>
              <a:pPr/>
              <a:t>‹#›</a:t>
            </a:fld>
            <a:endParaRPr lang="en-GB"/>
          </a:p>
        </p:txBody>
      </p:sp>
      <p:cxnSp>
        <p:nvCxnSpPr>
          <p:cNvPr id="8" name="Straight Connector 7"/>
          <p:cNvCxnSpPr/>
          <p:nvPr userDrawn="1"/>
        </p:nvCxnSpPr>
        <p:spPr>
          <a:xfrm>
            <a:off x="346075" y="501650"/>
            <a:ext cx="84600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460664" y="1845999"/>
            <a:ext cx="6472053" cy="2685056"/>
          </a:xfrm>
        </p:spPr>
        <p:txBody>
          <a:bodyPr anchor="t" anchorCtr="0">
            <a:noAutofit/>
          </a:bodyPr>
          <a:lstStyle>
            <a:lvl1pPr algn="l">
              <a:lnSpc>
                <a:spcPct val="100000"/>
              </a:lnSpc>
              <a:defRPr sz="3600">
                <a:solidFill>
                  <a:schemeClr val="bg2"/>
                </a:solidFill>
              </a:defRPr>
            </a:lvl1pPr>
          </a:lstStyle>
          <a:p>
            <a:r>
              <a:rPr lang="en-US" dirty="0" smtClean="0"/>
              <a:t>Click to edit Master title style</a:t>
            </a:r>
            <a:endParaRPr lang="en-GB" dirty="0"/>
          </a:p>
        </p:txBody>
      </p:sp>
    </p:spTree>
    <p:extLst>
      <p:ext uri="{BB962C8B-B14F-4D97-AF65-F5344CB8AC3E}">
        <p14:creationId xmlns:p14="http://schemas.microsoft.com/office/powerpoint/2010/main" val="23941514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18" Type="http://schemas.openxmlformats.org/officeDocument/2006/relationships/slideLayout" Target="../slideLayouts/slideLayout39.xml"/><Relationship Id="rId3" Type="http://schemas.openxmlformats.org/officeDocument/2006/relationships/slideLayout" Target="../slideLayouts/slideLayout24.xml"/><Relationship Id="rId21" Type="http://schemas.openxmlformats.org/officeDocument/2006/relationships/theme" Target="../theme/theme2.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17" Type="http://schemas.openxmlformats.org/officeDocument/2006/relationships/slideLayout" Target="../slideLayouts/slideLayout38.xml"/><Relationship Id="rId2" Type="http://schemas.openxmlformats.org/officeDocument/2006/relationships/slideLayout" Target="../slideLayouts/slideLayout23.xml"/><Relationship Id="rId16" Type="http://schemas.openxmlformats.org/officeDocument/2006/relationships/slideLayout" Target="../slideLayouts/slideLayout37.xml"/><Relationship Id="rId20" Type="http://schemas.openxmlformats.org/officeDocument/2006/relationships/slideLayout" Target="../slideLayouts/slideLayout41.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5" Type="http://schemas.openxmlformats.org/officeDocument/2006/relationships/slideLayout" Target="../slideLayouts/slideLayout36.xml"/><Relationship Id="rId10" Type="http://schemas.openxmlformats.org/officeDocument/2006/relationships/slideLayout" Target="../slideLayouts/slideLayout31.xml"/><Relationship Id="rId19" Type="http://schemas.openxmlformats.org/officeDocument/2006/relationships/slideLayout" Target="../slideLayouts/slideLayout40.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B35771-B45A-493A-8BFA-738F8FAD3C30}" type="datetimeFigureOut">
              <a:rPr lang="en-GB" smtClean="0"/>
              <a:pPr/>
              <a:t>29/10/2018</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800">
                <a:solidFill>
                  <a:schemeClr val="tx1">
                    <a:tint val="75000"/>
                  </a:schemeClr>
                </a:solidFill>
              </a:defRPr>
            </a:lvl1pPr>
          </a:lstStyle>
          <a:p>
            <a:fld id="{F7E9F3B9-8F16-46E3-8D91-B3701D07C131}" type="slidenum">
              <a:rPr lang="en-GB" smtClean="0"/>
              <a:pPr/>
              <a:t>‹#›</a:t>
            </a:fld>
            <a:endParaRPr lang="en-GB"/>
          </a:p>
        </p:txBody>
      </p:sp>
    </p:spTree>
    <p:extLst>
      <p:ext uri="{BB962C8B-B14F-4D97-AF65-F5344CB8AC3E}">
        <p14:creationId xmlns:p14="http://schemas.microsoft.com/office/powerpoint/2010/main" val="731204888"/>
      </p:ext>
    </p:extLst>
  </p:cSld>
  <p:clrMap bg1="lt1" tx1="dk1" bg2="lt2" tx2="dk2" accent1="accent1" accent2="accent2" accent3="accent3" accent4="accent4" accent5="accent5" accent6="accent6" hlink="hlink" folHlink="folHlink"/>
  <p:sldLayoutIdLst>
    <p:sldLayoutId id="2147483650" r:id="rId1"/>
    <p:sldLayoutId id="2147483671" r:id="rId2"/>
    <p:sldLayoutId id="2147483660" r:id="rId3"/>
    <p:sldLayoutId id="2147483665" r:id="rId4"/>
    <p:sldLayoutId id="2147483667" r:id="rId5"/>
    <p:sldLayoutId id="2147483690" r:id="rId6"/>
    <p:sldLayoutId id="2147483686" r:id="rId7"/>
    <p:sldLayoutId id="2147483682" r:id="rId8"/>
    <p:sldLayoutId id="2147483674" r:id="rId9"/>
    <p:sldLayoutId id="2147483678" r:id="rId10"/>
    <p:sldLayoutId id="2147483680" r:id="rId11"/>
    <p:sldLayoutId id="2147483691" r:id="rId12"/>
    <p:sldLayoutId id="2147483683" r:id="rId13"/>
    <p:sldLayoutId id="2147483700" r:id="rId14"/>
    <p:sldLayoutId id="2147483688" r:id="rId15"/>
    <p:sldLayoutId id="2147483689" r:id="rId16"/>
    <p:sldLayoutId id="2147483698" r:id="rId17"/>
    <p:sldLayoutId id="2147483655" r:id="rId18"/>
    <p:sldLayoutId id="2147483791" r:id="rId19"/>
    <p:sldLayoutId id="2147483793" r:id="rId20"/>
    <p:sldLayoutId id="2147483799" r:id="rId21"/>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defTabSz="914400" rtl="0" eaLnBrk="1" latinLnBrk="0" hangingPunct="1">
        <a:spcBef>
          <a:spcPct val="0"/>
        </a:spcBef>
        <a:buNone/>
        <a:defRPr sz="4400" kern="1200">
          <a:solidFill>
            <a:schemeClr val="tx2"/>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2"/>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2"/>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2"/>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193981CA-BA70-48DF-839F-6A8309A3EC05}" type="datetimeFigureOut">
              <a:rPr lang="en-GB">
                <a:solidFill>
                  <a:srgbClr val="000000">
                    <a:tint val="75000"/>
                  </a:srgbClr>
                </a:solidFill>
              </a:rPr>
              <a:pPr>
                <a:defRPr/>
              </a:pPr>
              <a:t>29/10/2018</a:t>
            </a:fld>
            <a:endParaRPr lang="en-GB">
              <a:solidFill>
                <a:srgbClr val="000000">
                  <a:tint val="75000"/>
                </a:srgb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dirty="0">
                <a:solidFill>
                  <a:schemeClr val="tx1">
                    <a:tint val="75000"/>
                  </a:schemeClr>
                </a:solidFill>
                <a:latin typeface="+mn-lt"/>
                <a:cs typeface="+mn-cs"/>
              </a:defRPr>
            </a:lvl1pPr>
          </a:lstStyle>
          <a:p>
            <a:pPr>
              <a:defRPr/>
            </a:pPr>
            <a:endParaRPr lang="en-GB">
              <a:solidFill>
                <a:srgbClr val="000000">
                  <a:tint val="75000"/>
                </a:srgb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800" smtClean="0">
                <a:solidFill>
                  <a:schemeClr val="tx1">
                    <a:tint val="75000"/>
                  </a:schemeClr>
                </a:solidFill>
                <a:latin typeface="+mn-lt"/>
                <a:cs typeface="+mn-cs"/>
              </a:defRPr>
            </a:lvl1pPr>
          </a:lstStyle>
          <a:p>
            <a:pPr>
              <a:defRPr/>
            </a:pPr>
            <a:fld id="{CFB67A6D-E4AA-4433-9D1B-F5AB53200953}" type="slidenum">
              <a:rPr lang="en-GB">
                <a:solidFill>
                  <a:srgbClr val="000000">
                    <a:tint val="75000"/>
                  </a:srgbClr>
                </a:solidFill>
              </a:rPr>
              <a:pPr>
                <a:defRPr/>
              </a:pPr>
              <a:t>‹#›</a:t>
            </a:fld>
            <a:endParaRPr lang="en-GB">
              <a:solidFill>
                <a:srgbClr val="000000">
                  <a:tint val="75000"/>
                </a:srgbClr>
              </a:solidFill>
            </a:endParaRPr>
          </a:p>
        </p:txBody>
      </p:sp>
    </p:spTree>
    <p:extLst>
      <p:ext uri="{BB962C8B-B14F-4D97-AF65-F5344CB8AC3E}">
        <p14:creationId xmlns:p14="http://schemas.microsoft.com/office/powerpoint/2010/main" val="3393415740"/>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 id="2147483757" r:id="rId12"/>
    <p:sldLayoutId id="2147483758" r:id="rId13"/>
    <p:sldLayoutId id="2147483759" r:id="rId14"/>
    <p:sldLayoutId id="2147483760" r:id="rId15"/>
    <p:sldLayoutId id="2147483761" r:id="rId16"/>
    <p:sldLayoutId id="2147483762" r:id="rId17"/>
    <p:sldLayoutId id="2147483763" r:id="rId18"/>
    <p:sldLayoutId id="2147483764" r:id="rId19"/>
    <p:sldLayoutId id="2147483790" r:id="rId20"/>
  </p:sldLayoutIdLst>
  <mc:AlternateContent xmlns:mc="http://schemas.openxmlformats.org/markup-compatibility/2006" xmlns:p14="http://schemas.microsoft.com/office/powerpoint/2010/main">
    <mc:Choice Requires="p14">
      <p:transition p14:dur="0"/>
    </mc:Choice>
    <mc:Fallback xmlns="">
      <p:transition/>
    </mc:Fallback>
  </mc:AlternateContent>
  <p:txStyles>
    <p:titleStyle>
      <a:lvl1pPr algn="l" rtl="0" fontAlgn="base">
        <a:spcBef>
          <a:spcPct val="0"/>
        </a:spcBef>
        <a:spcAft>
          <a:spcPct val="0"/>
        </a:spcAft>
        <a:defRPr sz="4400" kern="1200">
          <a:solidFill>
            <a:schemeClr val="tx2"/>
          </a:solidFill>
          <a:latin typeface="+mj-lt"/>
          <a:ea typeface="+mj-ea"/>
          <a:cs typeface="+mj-cs"/>
        </a:defRPr>
      </a:lvl1pPr>
      <a:lvl2pPr algn="l" rtl="0" fontAlgn="base">
        <a:spcBef>
          <a:spcPct val="0"/>
        </a:spcBef>
        <a:spcAft>
          <a:spcPct val="0"/>
        </a:spcAft>
        <a:defRPr sz="4400">
          <a:solidFill>
            <a:schemeClr val="tx2"/>
          </a:solidFill>
          <a:latin typeface="Georgia" pitchFamily="18" charset="0"/>
        </a:defRPr>
      </a:lvl2pPr>
      <a:lvl3pPr algn="l" rtl="0" fontAlgn="base">
        <a:spcBef>
          <a:spcPct val="0"/>
        </a:spcBef>
        <a:spcAft>
          <a:spcPct val="0"/>
        </a:spcAft>
        <a:defRPr sz="4400">
          <a:solidFill>
            <a:schemeClr val="tx2"/>
          </a:solidFill>
          <a:latin typeface="Georgia" pitchFamily="18" charset="0"/>
        </a:defRPr>
      </a:lvl3pPr>
      <a:lvl4pPr algn="l" rtl="0" fontAlgn="base">
        <a:spcBef>
          <a:spcPct val="0"/>
        </a:spcBef>
        <a:spcAft>
          <a:spcPct val="0"/>
        </a:spcAft>
        <a:defRPr sz="4400">
          <a:solidFill>
            <a:schemeClr val="tx2"/>
          </a:solidFill>
          <a:latin typeface="Georgia" pitchFamily="18" charset="0"/>
        </a:defRPr>
      </a:lvl4pPr>
      <a:lvl5pPr algn="l" rtl="0" fontAlgn="base">
        <a:spcBef>
          <a:spcPct val="0"/>
        </a:spcBef>
        <a:spcAft>
          <a:spcPct val="0"/>
        </a:spcAft>
        <a:defRPr sz="4400">
          <a:solidFill>
            <a:schemeClr val="tx2"/>
          </a:solidFill>
          <a:latin typeface="Georgia" pitchFamily="18" charset="0"/>
        </a:defRPr>
      </a:lvl5pPr>
      <a:lvl6pPr marL="457200" algn="l" rtl="0" fontAlgn="base">
        <a:spcBef>
          <a:spcPct val="0"/>
        </a:spcBef>
        <a:spcAft>
          <a:spcPct val="0"/>
        </a:spcAft>
        <a:defRPr sz="4400">
          <a:solidFill>
            <a:schemeClr val="tx2"/>
          </a:solidFill>
          <a:latin typeface="Georgia" pitchFamily="18" charset="0"/>
        </a:defRPr>
      </a:lvl6pPr>
      <a:lvl7pPr marL="914400" algn="l" rtl="0" fontAlgn="base">
        <a:spcBef>
          <a:spcPct val="0"/>
        </a:spcBef>
        <a:spcAft>
          <a:spcPct val="0"/>
        </a:spcAft>
        <a:defRPr sz="4400">
          <a:solidFill>
            <a:schemeClr val="tx2"/>
          </a:solidFill>
          <a:latin typeface="Georgia" pitchFamily="18" charset="0"/>
        </a:defRPr>
      </a:lvl7pPr>
      <a:lvl8pPr marL="1371600" algn="l" rtl="0" fontAlgn="base">
        <a:spcBef>
          <a:spcPct val="0"/>
        </a:spcBef>
        <a:spcAft>
          <a:spcPct val="0"/>
        </a:spcAft>
        <a:defRPr sz="4400">
          <a:solidFill>
            <a:schemeClr val="tx2"/>
          </a:solidFill>
          <a:latin typeface="Georgia" pitchFamily="18" charset="0"/>
        </a:defRPr>
      </a:lvl8pPr>
      <a:lvl9pPr marL="1828800" algn="l" rtl="0" fontAlgn="base">
        <a:spcBef>
          <a:spcPct val="0"/>
        </a:spcBef>
        <a:spcAft>
          <a:spcPct val="0"/>
        </a:spcAft>
        <a:defRPr sz="4400">
          <a:solidFill>
            <a:schemeClr val="tx2"/>
          </a:solidFill>
          <a:latin typeface="Georgia" pitchFamily="18" charset="0"/>
        </a:defRPr>
      </a:lvl9pPr>
    </p:titleStyle>
    <p:bodyStyle>
      <a:lvl1pPr marL="342900" indent="-342900" algn="l" rtl="0" fontAlgn="base">
        <a:spcBef>
          <a:spcPct val="20000"/>
        </a:spcBef>
        <a:spcAft>
          <a:spcPct val="0"/>
        </a:spcAft>
        <a:buFont typeface="Arial" charset="0"/>
        <a:buChar char="•"/>
        <a:defRPr sz="3200" kern="1200">
          <a:solidFill>
            <a:schemeClr val="tx2"/>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2"/>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2"/>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2"/>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2"/>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9.xml"/><Relationship Id="rId1" Type="http://schemas.openxmlformats.org/officeDocument/2006/relationships/slideLayout" Target="../slideLayouts/slideLayout11.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21.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3" Type="http://schemas.openxmlformats.org/officeDocument/2006/relationships/hyperlink" Target="https://ico.org.uk/for-organisations/resources-and-support/lawful-basis-interactive-guidance-too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notesSlide" Target="../notesSlides/notesSlide14.xml"/><Relationship Id="rId1" Type="http://schemas.openxmlformats.org/officeDocument/2006/relationships/slideLayout" Target="../slideLayouts/slideLayout14.xml"/><Relationship Id="rId4" Type="http://schemas.openxmlformats.org/officeDocument/2006/relationships/hyperlink" Target="https://ico.org.uk/for-organisations/report-a-breach/"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ico.org.uk/for-organisations/guide-to-the-general-data-protection-regulation-gdpr/accountability-and-governance/contracts/"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ico.org.uk/for-organisations/guidance-index/data-protection-and-privacy-and-electronic-communications/" TargetMode="External"/><Relationship Id="rId5" Type="http://schemas.openxmlformats.org/officeDocument/2006/relationships/hyperlink" Target="https://ico.org.uk/for-organisations/resources-and-support/data-protection-self-assessment/" TargetMode="External"/><Relationship Id="rId4" Type="http://schemas.openxmlformats.org/officeDocument/2006/relationships/hyperlink" Target="https://ico.org.uk/for-organisations/resources-and-support/data-protection-self-assessment/getting-ready-for-the-gdpr/"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6.jpeg"/><Relationship Id="rId2" Type="http://schemas.openxmlformats.org/officeDocument/2006/relationships/notesSlide" Target="../notesSlides/notesSlide16.xml"/><Relationship Id="rId1" Type="http://schemas.openxmlformats.org/officeDocument/2006/relationships/slideLayout" Target="../slideLayouts/slideLayout41.xml"/><Relationship Id="rId5" Type="http://schemas.openxmlformats.org/officeDocument/2006/relationships/image" Target="../media/image28.png"/><Relationship Id="rId4" Type="http://schemas.openxmlformats.org/officeDocument/2006/relationships/image" Target="../media/image27.pn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112059" y="1244600"/>
            <a:ext cx="5510866" cy="3867150"/>
          </a:xfrm>
        </p:spPr>
        <p:txBody>
          <a:bodyPr/>
          <a:lstStyle/>
          <a:p>
            <a:pPr eaLnBrk="1" hangingPunct="1">
              <a:defRPr/>
            </a:pPr>
            <a:r>
              <a:rPr lang="en-GB" sz="4000" dirty="0" smtClean="0"/>
              <a:t>Data Protection for SDS Employers</a:t>
            </a:r>
            <a:r>
              <a:rPr lang="en-GB" dirty="0" smtClean="0"/>
              <a:t/>
            </a:r>
            <a:br>
              <a:rPr lang="en-GB" dirty="0" smtClean="0"/>
            </a:br>
            <a:r>
              <a:rPr lang="en-GB" sz="2400" dirty="0"/>
              <a:t/>
            </a:r>
            <a:br>
              <a:rPr lang="en-GB" sz="2400" dirty="0"/>
            </a:br>
            <a:r>
              <a:rPr lang="en-GB" sz="1800" dirty="0" smtClean="0">
                <a:solidFill>
                  <a:schemeClr val="bg1"/>
                </a:solidFill>
                <a:latin typeface="+mn-lt"/>
              </a:rPr>
              <a:t>Alison Johnston</a:t>
            </a:r>
            <a:br>
              <a:rPr lang="en-GB" sz="1800" dirty="0" smtClean="0">
                <a:solidFill>
                  <a:schemeClr val="bg1"/>
                </a:solidFill>
                <a:latin typeface="+mn-lt"/>
              </a:rPr>
            </a:br>
            <a:r>
              <a:rPr lang="en-GB" sz="1800" dirty="0" smtClean="0">
                <a:solidFill>
                  <a:schemeClr val="bg1"/>
                </a:solidFill>
                <a:latin typeface="+mn-lt"/>
              </a:rPr>
              <a:t>Lead Policy Officer (Scotland)</a:t>
            </a:r>
            <a:br>
              <a:rPr lang="en-GB" sz="1800" dirty="0" smtClean="0">
                <a:solidFill>
                  <a:schemeClr val="bg1"/>
                </a:solidFill>
                <a:latin typeface="+mn-lt"/>
              </a:rPr>
            </a:br>
            <a:r>
              <a:rPr lang="en-GB" sz="1800" dirty="0" smtClean="0">
                <a:solidFill>
                  <a:schemeClr val="bg1"/>
                </a:solidFill>
                <a:latin typeface="+mn-lt"/>
              </a:rPr>
              <a:t>Information Commissioner’s Office</a:t>
            </a:r>
            <a:br>
              <a:rPr lang="en-GB" sz="1800" dirty="0" smtClean="0">
                <a:solidFill>
                  <a:schemeClr val="bg1"/>
                </a:solidFill>
                <a:latin typeface="+mn-lt"/>
              </a:rPr>
            </a:br>
            <a:r>
              <a:rPr lang="en-GB" sz="1800" dirty="0" smtClean="0">
                <a:solidFill>
                  <a:schemeClr val="bg1"/>
                </a:solidFill>
                <a:latin typeface="+mn-lt"/>
              </a:rPr>
              <a:t/>
            </a:r>
            <a:br>
              <a:rPr lang="en-GB" sz="1800" dirty="0" smtClean="0">
                <a:solidFill>
                  <a:schemeClr val="bg1"/>
                </a:solidFill>
                <a:latin typeface="+mn-lt"/>
              </a:rPr>
            </a:br>
            <a:r>
              <a:rPr lang="en-GB" dirty="0" smtClean="0"/>
              <a:t/>
            </a:r>
            <a:br>
              <a:rPr lang="en-GB" dirty="0" smtClean="0"/>
            </a:br>
            <a:endParaRPr lang="en-GB" sz="2000" kern="0" dirty="0">
              <a:solidFill>
                <a:srgbClr val="FFFFFF"/>
              </a:solidFill>
              <a:latin typeface="Verdana"/>
              <a:ea typeface="ＭＳ Ｐゴシック"/>
            </a:endParaRPr>
          </a:p>
        </p:txBody>
      </p:sp>
      <p:pic>
        <p:nvPicPr>
          <p:cNvPr id="78851" name="Picture Placeholder 2"/>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rcRect t="-37373" b="-37373"/>
          <a:stretch>
            <a:fillRect/>
          </a:stretch>
        </p:blipFill>
        <p:spPr>
          <a:xfrm>
            <a:off x="5622925" y="2633663"/>
            <a:ext cx="3521075" cy="4224337"/>
          </a:xfrm>
        </p:spPr>
      </p:pic>
    </p:spTree>
    <p:extLst>
      <p:ext uri="{BB962C8B-B14F-4D97-AF65-F5344CB8AC3E}">
        <p14:creationId xmlns:p14="http://schemas.microsoft.com/office/powerpoint/2010/main" val="16596455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Placeholder 2"/>
          <p:cNvPicPr>
            <a:picLocks noGrp="1" noChangeAspect="1"/>
          </p:cNvPicPr>
          <p:nvPr>
            <p:ph type="pic" sz="quarter" idx="16"/>
          </p:nvPr>
        </p:nvPicPr>
        <p:blipFill>
          <a:blip r:embed="rId3" cstate="screen">
            <a:extLst>
              <a:ext uri="{28A0092B-C50C-407E-A947-70E740481C1C}">
                <a14:useLocalDpi xmlns:a14="http://schemas.microsoft.com/office/drawing/2010/main" val="0"/>
              </a:ext>
            </a:extLst>
          </a:blip>
          <a:srcRect/>
          <a:stretch>
            <a:fillRect/>
          </a:stretch>
        </p:blipFill>
        <p:spPr>
          <a:xfrm>
            <a:off x="6948488" y="5146675"/>
            <a:ext cx="2216150" cy="1711325"/>
          </a:xfrm>
        </p:spPr>
      </p:pic>
      <p:pic>
        <p:nvPicPr>
          <p:cNvPr id="47107" name="Picture Placeholder 1"/>
          <p:cNvPicPr>
            <a:picLocks noGrp="1" noChangeAspect="1"/>
          </p:cNvPicPr>
          <p:nvPr>
            <p:ph type="pic" sz="quarter" idx="15"/>
          </p:nvPr>
        </p:nvPicPr>
        <p:blipFill>
          <a:blip r:embed="rId4" cstate="screen">
            <a:extLst>
              <a:ext uri="{28A0092B-C50C-407E-A947-70E740481C1C}">
                <a14:useLocalDpi xmlns:a14="http://schemas.microsoft.com/office/drawing/2010/main" val="0"/>
              </a:ext>
            </a:extLst>
          </a:blip>
          <a:srcRect/>
          <a:stretch>
            <a:fillRect/>
          </a:stretch>
        </p:blipFill>
        <p:spPr/>
      </p:pic>
      <p:grpSp>
        <p:nvGrpSpPr>
          <p:cNvPr id="47108" name="Group 6"/>
          <p:cNvGrpSpPr>
            <a:grpSpLocks/>
          </p:cNvGrpSpPr>
          <p:nvPr/>
        </p:nvGrpSpPr>
        <p:grpSpPr bwMode="auto">
          <a:xfrm>
            <a:off x="1370013" y="1460500"/>
            <a:ext cx="6391275" cy="4025900"/>
            <a:chOff x="1192258" y="1460558"/>
            <a:chExt cx="6759978" cy="4257885"/>
          </a:xfrm>
        </p:grpSpPr>
        <p:pic>
          <p:nvPicPr>
            <p:cNvPr id="47112" name="Picture 8"/>
            <p:cNvPicPr>
              <a:picLocks noChangeAspect="1"/>
            </p:cNvPicPr>
            <p:nvPr/>
          </p:nvPicPr>
          <p:blipFill>
            <a:blip r:embed="rId5" cstate="screen">
              <a:extLst>
                <a:ext uri="{28A0092B-C50C-407E-A947-70E740481C1C}">
                  <a14:useLocalDpi xmlns:a14="http://schemas.microsoft.com/office/drawing/2010/main" val="0"/>
                </a:ext>
              </a:extLst>
            </a:blip>
            <a:srcRect/>
            <a:stretch>
              <a:fillRect/>
            </a:stretch>
          </p:blipFill>
          <p:spPr bwMode="auto">
            <a:xfrm>
              <a:off x="1192258" y="1460558"/>
              <a:ext cx="3799244" cy="3898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13" name="Picture 9"/>
            <p:cNvPicPr>
              <a:picLocks noChangeAspect="1"/>
            </p:cNvPicPr>
            <p:nvPr/>
          </p:nvPicPr>
          <p:blipFill>
            <a:blip r:embed="rId6" cstate="screen">
              <a:extLst>
                <a:ext uri="{28A0092B-C50C-407E-A947-70E740481C1C}">
                  <a14:useLocalDpi xmlns:a14="http://schemas.microsoft.com/office/drawing/2010/main" val="0"/>
                </a:ext>
              </a:extLst>
            </a:blip>
            <a:srcRect/>
            <a:stretch>
              <a:fillRect/>
            </a:stretch>
          </p:blipFill>
          <p:spPr bwMode="auto">
            <a:xfrm flipH="1">
              <a:off x="4152992" y="1820389"/>
              <a:ext cx="3799244" cy="38980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7109" name="Title 4"/>
          <p:cNvSpPr>
            <a:spLocks noGrp="1"/>
          </p:cNvSpPr>
          <p:nvPr>
            <p:ph type="title"/>
          </p:nvPr>
        </p:nvSpPr>
        <p:spPr>
          <a:xfrm>
            <a:off x="258763" y="287338"/>
            <a:ext cx="8589962" cy="1143000"/>
          </a:xfrm>
        </p:spPr>
        <p:txBody>
          <a:bodyPr/>
          <a:lstStyle/>
          <a:p>
            <a:pPr eaLnBrk="1" hangingPunct="1"/>
            <a:r>
              <a:rPr lang="en-US" altLang="en-US" smtClean="0"/>
              <a:t>Recorded data</a:t>
            </a:r>
            <a:endParaRPr lang="en-GB" altLang="en-US" smtClean="0"/>
          </a:p>
        </p:txBody>
      </p:sp>
      <p:sp>
        <p:nvSpPr>
          <p:cNvPr id="6" name="Content Placeholder 5"/>
          <p:cNvSpPr>
            <a:spLocks noGrp="1"/>
          </p:cNvSpPr>
          <p:nvPr>
            <p:ph idx="1"/>
          </p:nvPr>
        </p:nvSpPr>
        <p:spPr>
          <a:xfrm>
            <a:off x="1538288" y="1624013"/>
            <a:ext cx="2701925" cy="3055937"/>
          </a:xfrm>
        </p:spPr>
        <p:txBody>
          <a:bodyPr rtlCol="0"/>
          <a:lstStyle/>
          <a:p>
            <a:pPr eaLnBrk="1" fontAlgn="auto" hangingPunct="1">
              <a:spcAft>
                <a:spcPts val="0"/>
              </a:spcAft>
              <a:defRPr/>
            </a:pPr>
            <a:r>
              <a:rPr lang="en-GB" dirty="0"/>
              <a:t>Electronic</a:t>
            </a:r>
          </a:p>
          <a:p>
            <a:pPr marL="457200" indent="-457200" eaLnBrk="1" fontAlgn="auto" hangingPunct="1">
              <a:spcAft>
                <a:spcPts val="0"/>
              </a:spcAft>
              <a:buFont typeface="Arial" pitchFamily="34" charset="0"/>
              <a:buChar char="•"/>
              <a:defRPr/>
            </a:pPr>
            <a:r>
              <a:rPr sz="2800" dirty="0"/>
              <a:t>Processed by automated equipment</a:t>
            </a:r>
            <a:endParaRPr lang="en-GB" sz="2800" dirty="0"/>
          </a:p>
        </p:txBody>
      </p:sp>
      <p:sp>
        <p:nvSpPr>
          <p:cNvPr id="8" name="Text Placeholder 7"/>
          <p:cNvSpPr>
            <a:spLocks noGrp="1"/>
          </p:cNvSpPr>
          <p:nvPr>
            <p:ph type="body" sz="quarter" idx="14"/>
          </p:nvPr>
        </p:nvSpPr>
        <p:spPr>
          <a:xfrm>
            <a:off x="4344988" y="1973263"/>
            <a:ext cx="3325812" cy="2840037"/>
          </a:xfrm>
        </p:spPr>
        <p:txBody>
          <a:bodyPr rtlCol="0">
            <a:normAutofit fontScale="92500" lnSpcReduction="10000"/>
          </a:bodyPr>
          <a:lstStyle/>
          <a:p>
            <a:pPr eaLnBrk="1" fontAlgn="auto" hangingPunct="1">
              <a:spcAft>
                <a:spcPts val="0"/>
              </a:spcAft>
              <a:defRPr/>
            </a:pPr>
            <a:r>
              <a:rPr lang="en-GB" dirty="0" smtClean="0"/>
              <a:t>Manual</a:t>
            </a:r>
          </a:p>
          <a:p>
            <a:pPr marL="457200" indent="-457200" eaLnBrk="1" fontAlgn="auto" hangingPunct="1">
              <a:lnSpc>
                <a:spcPct val="120000"/>
              </a:lnSpc>
              <a:spcBef>
                <a:spcPts val="600"/>
              </a:spcBef>
              <a:spcAft>
                <a:spcPts val="0"/>
              </a:spcAft>
              <a:buFont typeface="Arial" pitchFamily="34" charset="0"/>
              <a:buChar char="•"/>
              <a:defRPr/>
            </a:pPr>
            <a:r>
              <a:rPr lang="en-US" sz="2600" dirty="0" smtClean="0"/>
              <a:t>Notes which will be automated</a:t>
            </a:r>
          </a:p>
          <a:p>
            <a:pPr marL="457200" indent="-457200" eaLnBrk="1" fontAlgn="auto" hangingPunct="1">
              <a:lnSpc>
                <a:spcPct val="120000"/>
              </a:lnSpc>
              <a:spcBef>
                <a:spcPts val="600"/>
              </a:spcBef>
              <a:spcAft>
                <a:spcPts val="0"/>
              </a:spcAft>
              <a:buFont typeface="Arial" pitchFamily="34" charset="0"/>
              <a:buChar char="•"/>
              <a:defRPr/>
            </a:pPr>
            <a:r>
              <a:rPr lang="en-US" sz="2600" dirty="0"/>
              <a:t>Filing systems</a:t>
            </a:r>
          </a:p>
          <a:p>
            <a:pPr marL="457200" indent="-457200" eaLnBrk="1" fontAlgn="auto" hangingPunct="1">
              <a:lnSpc>
                <a:spcPct val="120000"/>
              </a:lnSpc>
              <a:spcBef>
                <a:spcPts val="600"/>
              </a:spcBef>
              <a:spcAft>
                <a:spcPts val="0"/>
              </a:spcAft>
              <a:buFont typeface="Arial" pitchFamily="34" charset="0"/>
              <a:buChar char="•"/>
              <a:defRPr/>
            </a:pPr>
            <a:r>
              <a:rPr lang="en-US" sz="2600" dirty="0" smtClean="0"/>
              <a:t>Official records</a:t>
            </a:r>
          </a:p>
          <a:p>
            <a:pPr marL="457200" indent="-457200" eaLnBrk="1" fontAlgn="auto" hangingPunct="1">
              <a:lnSpc>
                <a:spcPct val="120000"/>
              </a:lnSpc>
              <a:spcBef>
                <a:spcPts val="600"/>
              </a:spcBef>
              <a:spcAft>
                <a:spcPts val="0"/>
              </a:spcAft>
              <a:buFont typeface="Arial" pitchFamily="34" charset="0"/>
              <a:buChar char="•"/>
              <a:defRPr/>
            </a:pPr>
            <a:r>
              <a:rPr lang="en-US" sz="2600" dirty="0" smtClean="0"/>
              <a:t>Public authorities</a:t>
            </a:r>
            <a:endParaRPr lang="en-GB" sz="2600" dirty="0"/>
          </a:p>
        </p:txBody>
      </p:sp>
    </p:spTree>
    <p:extLst>
      <p:ext uri="{BB962C8B-B14F-4D97-AF65-F5344CB8AC3E}">
        <p14:creationId xmlns:p14="http://schemas.microsoft.com/office/powerpoint/2010/main" val="4375211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8"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Who is responsible?</a:t>
            </a:r>
            <a:endParaRPr lang="en-GB" dirty="0"/>
          </a:p>
        </p:txBody>
      </p:sp>
      <p:sp>
        <p:nvSpPr>
          <p:cNvPr id="3" name="Content Placeholder 2"/>
          <p:cNvSpPr>
            <a:spLocks noGrp="1"/>
          </p:cNvSpPr>
          <p:nvPr>
            <p:ph idx="1"/>
          </p:nvPr>
        </p:nvSpPr>
        <p:spPr>
          <a:xfrm>
            <a:off x="1429820" y="1689010"/>
            <a:ext cx="2701087" cy="1728729"/>
          </a:xfrm>
        </p:spPr>
        <p:txBody>
          <a:bodyPr anchor="ctr">
            <a:normAutofit/>
          </a:bodyPr>
          <a:lstStyle/>
          <a:p>
            <a:pPr algn="ctr"/>
            <a:r>
              <a:rPr lang="en-GB" sz="4000" dirty="0" smtClean="0"/>
              <a:t>Data controllers</a:t>
            </a:r>
            <a:endParaRPr lang="en-GB" sz="4000" dirty="0"/>
          </a:p>
        </p:txBody>
      </p:sp>
      <p:sp>
        <p:nvSpPr>
          <p:cNvPr id="4" name="Text Placeholder 3"/>
          <p:cNvSpPr>
            <a:spLocks noGrp="1"/>
          </p:cNvSpPr>
          <p:nvPr>
            <p:ph type="body" sz="quarter" idx="14"/>
          </p:nvPr>
        </p:nvSpPr>
        <p:spPr>
          <a:xfrm>
            <a:off x="4130907" y="2934810"/>
            <a:ext cx="3325149" cy="1728729"/>
          </a:xfrm>
        </p:spPr>
        <p:txBody>
          <a:bodyPr anchor="ctr"/>
          <a:lstStyle/>
          <a:p>
            <a:pPr algn="ctr"/>
            <a:r>
              <a:rPr lang="en-GB" sz="4000" dirty="0" smtClean="0"/>
              <a:t>Data processors </a:t>
            </a:r>
            <a:endParaRPr lang="en-GB" sz="4000" dirty="0"/>
          </a:p>
        </p:txBody>
      </p:sp>
      <p:sp>
        <p:nvSpPr>
          <p:cNvPr id="5" name="Picture Placeholder 4"/>
          <p:cNvSpPr>
            <a:spLocks noGrp="1"/>
          </p:cNvSpPr>
          <p:nvPr>
            <p:ph type="pic" sz="quarter" idx="15"/>
          </p:nvPr>
        </p:nvSpPr>
        <p:spPr/>
      </p:sp>
      <p:sp>
        <p:nvSpPr>
          <p:cNvPr id="6" name="Picture Placeholder 5"/>
          <p:cNvSpPr>
            <a:spLocks noGrp="1"/>
          </p:cNvSpPr>
          <p:nvPr>
            <p:ph type="pic" sz="quarter" idx="16"/>
          </p:nvPr>
        </p:nvSpPr>
        <p:spPr/>
      </p:sp>
      <p:sp>
        <p:nvSpPr>
          <p:cNvPr id="8" name="Plus 7"/>
          <p:cNvSpPr/>
          <p:nvPr/>
        </p:nvSpPr>
        <p:spPr>
          <a:xfrm>
            <a:off x="3780700" y="2934810"/>
            <a:ext cx="945931" cy="965858"/>
          </a:xfrm>
          <a:prstGeom prst="mathPlu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2657723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25820" y="1309536"/>
            <a:ext cx="8628993" cy="1143000"/>
          </a:xfrm>
        </p:spPr>
        <p:txBody>
          <a:bodyPr>
            <a:normAutofit fontScale="90000"/>
          </a:bodyPr>
          <a:lstStyle/>
          <a:p>
            <a:pPr algn="ctr"/>
            <a:r>
              <a:rPr lang="en-GB" b="1" dirty="0"/>
              <a:t>I</a:t>
            </a:r>
            <a:r>
              <a:rPr lang="en-GB" b="1" dirty="0" smtClean="0"/>
              <a:t> must get consent to process personal data under GDPR</a:t>
            </a:r>
            <a:endParaRPr lang="en-GB" b="1" dirty="0"/>
          </a:p>
        </p:txBody>
      </p:sp>
      <p:sp>
        <p:nvSpPr>
          <p:cNvPr id="6" name="TextBox 5"/>
          <p:cNvSpPr txBox="1"/>
          <p:nvPr/>
        </p:nvSpPr>
        <p:spPr>
          <a:xfrm>
            <a:off x="748726" y="2983450"/>
            <a:ext cx="2816772" cy="923330"/>
          </a:xfrm>
          <a:prstGeom prst="rect">
            <a:avLst/>
          </a:prstGeom>
          <a:solidFill>
            <a:schemeClr val="accent1">
              <a:lumMod val="40000"/>
              <a:lumOff val="60000"/>
            </a:schemeClr>
          </a:solidFill>
          <a:ln>
            <a:solidFill>
              <a:schemeClr val="accent1">
                <a:lumMod val="50000"/>
              </a:schemeClr>
            </a:solidFill>
          </a:ln>
        </p:spPr>
        <p:txBody>
          <a:bodyPr wrap="square" rtlCol="0">
            <a:spAutoFit/>
          </a:bodyPr>
          <a:lstStyle/>
          <a:p>
            <a:pPr algn="ctr"/>
            <a:r>
              <a:rPr lang="en-GB" sz="5400" dirty="0"/>
              <a:t>TRUE</a:t>
            </a:r>
            <a:endParaRPr lang="en-GB" dirty="0"/>
          </a:p>
        </p:txBody>
      </p:sp>
      <p:sp>
        <p:nvSpPr>
          <p:cNvPr id="7" name="TextBox 6"/>
          <p:cNvSpPr txBox="1"/>
          <p:nvPr/>
        </p:nvSpPr>
        <p:spPr>
          <a:xfrm>
            <a:off x="5171303" y="2977742"/>
            <a:ext cx="2816772" cy="923330"/>
          </a:xfrm>
          <a:prstGeom prst="rect">
            <a:avLst/>
          </a:prstGeom>
          <a:solidFill>
            <a:schemeClr val="accent1">
              <a:lumMod val="40000"/>
              <a:lumOff val="60000"/>
            </a:schemeClr>
          </a:solidFill>
          <a:ln>
            <a:solidFill>
              <a:schemeClr val="accent1">
                <a:lumMod val="50000"/>
              </a:schemeClr>
            </a:solidFill>
          </a:ln>
        </p:spPr>
        <p:txBody>
          <a:bodyPr wrap="square" rtlCol="0">
            <a:spAutoFit/>
          </a:bodyPr>
          <a:lstStyle/>
          <a:p>
            <a:pPr algn="ctr"/>
            <a:r>
              <a:rPr lang="en-GB" sz="5400" dirty="0"/>
              <a:t>FALSE</a:t>
            </a:r>
            <a:endParaRPr lang="en-GB" dirty="0"/>
          </a:p>
        </p:txBody>
      </p:sp>
      <p:sp>
        <p:nvSpPr>
          <p:cNvPr id="5" name="TextBox 4"/>
          <p:cNvSpPr txBox="1"/>
          <p:nvPr/>
        </p:nvSpPr>
        <p:spPr>
          <a:xfrm>
            <a:off x="5171303" y="2983317"/>
            <a:ext cx="2816772" cy="923330"/>
          </a:xfrm>
          <a:prstGeom prst="rect">
            <a:avLst/>
          </a:prstGeom>
          <a:solidFill>
            <a:srgbClr val="92D050"/>
          </a:solidFill>
          <a:ln>
            <a:solidFill>
              <a:schemeClr val="accent5">
                <a:lumMod val="90000"/>
                <a:lumOff val="10000"/>
              </a:schemeClr>
            </a:solidFill>
          </a:ln>
        </p:spPr>
        <p:txBody>
          <a:bodyPr wrap="square" rtlCol="0">
            <a:spAutoFit/>
          </a:bodyPr>
          <a:lstStyle/>
          <a:p>
            <a:pPr algn="ctr"/>
            <a:r>
              <a:rPr lang="en-GB" sz="5400" dirty="0"/>
              <a:t>FALSE</a:t>
            </a:r>
            <a:endParaRPr lang="en-GB" dirty="0"/>
          </a:p>
        </p:txBody>
      </p:sp>
      <p:sp>
        <p:nvSpPr>
          <p:cNvPr id="2" name="TextBox 1"/>
          <p:cNvSpPr txBox="1"/>
          <p:nvPr/>
        </p:nvSpPr>
        <p:spPr>
          <a:xfrm>
            <a:off x="225325" y="4865170"/>
            <a:ext cx="8829981" cy="400110"/>
          </a:xfrm>
          <a:prstGeom prst="rect">
            <a:avLst/>
          </a:prstGeom>
          <a:noFill/>
        </p:spPr>
        <p:txBody>
          <a:bodyPr wrap="none" rtlCol="0">
            <a:spAutoFit/>
          </a:bodyPr>
          <a:lstStyle/>
          <a:p>
            <a:r>
              <a:rPr lang="en-GB" sz="2000" dirty="0"/>
              <a:t>Consent is just one of the lawful basis for processing personal data</a:t>
            </a:r>
          </a:p>
        </p:txBody>
      </p:sp>
    </p:spTree>
    <p:extLst>
      <p:ext uri="{BB962C8B-B14F-4D97-AF65-F5344CB8AC3E}">
        <p14:creationId xmlns:p14="http://schemas.microsoft.com/office/powerpoint/2010/main" val="6125163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650" y="287338"/>
            <a:ext cx="8589963" cy="1143000"/>
          </a:xfrm>
        </p:spPr>
        <p:txBody>
          <a:bodyPr/>
          <a:lstStyle/>
          <a:p>
            <a:pPr>
              <a:defRPr/>
            </a:pPr>
            <a:r>
              <a:rPr lang="en-GB" dirty="0" smtClean="0"/>
              <a:t>Conditions for processing</a:t>
            </a:r>
            <a:endParaRPr lang="en-GB" dirty="0"/>
          </a:p>
        </p:txBody>
      </p:sp>
      <p:sp>
        <p:nvSpPr>
          <p:cNvPr id="3" name="Content Placeholder 2"/>
          <p:cNvSpPr>
            <a:spLocks noGrp="1"/>
          </p:cNvSpPr>
          <p:nvPr>
            <p:ph idx="1"/>
          </p:nvPr>
        </p:nvSpPr>
        <p:spPr>
          <a:xfrm>
            <a:off x="228600" y="1319213"/>
            <a:ext cx="4138613" cy="482600"/>
          </a:xfrm>
        </p:spPr>
        <p:txBody>
          <a:bodyPr/>
          <a:lstStyle/>
          <a:p>
            <a:pPr>
              <a:defRPr/>
            </a:pPr>
            <a:r>
              <a:rPr lang="en-GB" dirty="0" smtClean="0"/>
              <a:t>Personal data</a:t>
            </a:r>
            <a:endParaRPr lang="en-GB" dirty="0"/>
          </a:p>
        </p:txBody>
      </p:sp>
      <p:sp>
        <p:nvSpPr>
          <p:cNvPr id="4" name="Text Placeholder 3"/>
          <p:cNvSpPr>
            <a:spLocks noGrp="1"/>
          </p:cNvSpPr>
          <p:nvPr>
            <p:ph type="body" sz="quarter" idx="14"/>
          </p:nvPr>
        </p:nvSpPr>
        <p:spPr>
          <a:xfrm>
            <a:off x="234950" y="1803400"/>
            <a:ext cx="4132263" cy="4438650"/>
          </a:xfrm>
        </p:spPr>
        <p:txBody>
          <a:bodyPr/>
          <a:lstStyle/>
          <a:p>
            <a:pPr>
              <a:spcBef>
                <a:spcPts val="0"/>
              </a:spcBef>
              <a:defRPr/>
            </a:pPr>
            <a:r>
              <a:rPr lang="en-GB" sz="1800" dirty="0" smtClean="0"/>
              <a:t>Consent</a:t>
            </a:r>
          </a:p>
          <a:p>
            <a:pPr>
              <a:spcBef>
                <a:spcPts val="0"/>
              </a:spcBef>
              <a:defRPr/>
            </a:pPr>
            <a:r>
              <a:rPr lang="en-GB" sz="1800" dirty="0" smtClean="0"/>
              <a:t>Contract with the individual</a:t>
            </a:r>
          </a:p>
          <a:p>
            <a:pPr>
              <a:spcBef>
                <a:spcPts val="0"/>
              </a:spcBef>
              <a:defRPr/>
            </a:pPr>
            <a:r>
              <a:rPr lang="en-GB" sz="1800" dirty="0" smtClean="0"/>
              <a:t>Comply with a legal obligation</a:t>
            </a:r>
          </a:p>
          <a:p>
            <a:pPr>
              <a:spcBef>
                <a:spcPts val="0"/>
              </a:spcBef>
              <a:defRPr/>
            </a:pPr>
            <a:r>
              <a:rPr lang="en-GB" sz="1800" dirty="0" smtClean="0"/>
              <a:t>Protecting vital </a:t>
            </a:r>
            <a:r>
              <a:rPr lang="en-GB" sz="1800" dirty="0"/>
              <a:t>interests</a:t>
            </a:r>
          </a:p>
          <a:p>
            <a:pPr>
              <a:spcBef>
                <a:spcPts val="0"/>
              </a:spcBef>
              <a:defRPr/>
            </a:pPr>
            <a:r>
              <a:rPr lang="en-GB" sz="1800" dirty="0"/>
              <a:t>Public function in the public interest</a:t>
            </a:r>
          </a:p>
          <a:p>
            <a:pPr>
              <a:spcBef>
                <a:spcPts val="0"/>
              </a:spcBef>
              <a:defRPr/>
            </a:pPr>
            <a:r>
              <a:rPr lang="en-GB" sz="1800" dirty="0" smtClean="0"/>
              <a:t>Exercise of official authority</a:t>
            </a:r>
          </a:p>
          <a:p>
            <a:pPr>
              <a:spcBef>
                <a:spcPts val="0"/>
              </a:spcBef>
              <a:defRPr/>
            </a:pPr>
            <a:r>
              <a:rPr lang="en-GB" sz="1800" dirty="0" smtClean="0"/>
              <a:t>Legitimate interests of the data controller, but not prejudicial to the person</a:t>
            </a:r>
            <a:endParaRPr lang="en-GB" sz="1800" dirty="0"/>
          </a:p>
        </p:txBody>
      </p:sp>
      <p:sp>
        <p:nvSpPr>
          <p:cNvPr id="57349" name="Content Placeholder 2"/>
          <p:cNvSpPr txBox="1">
            <a:spLocks/>
          </p:cNvSpPr>
          <p:nvPr/>
        </p:nvSpPr>
        <p:spPr bwMode="auto">
          <a:xfrm>
            <a:off x="4638675" y="1320800"/>
            <a:ext cx="4138613" cy="48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pitchFamily="34" charset="0"/>
              <a:buChar char="•"/>
              <a:defRPr sz="3200">
                <a:solidFill>
                  <a:schemeClr val="tx2"/>
                </a:solidFill>
                <a:latin typeface="Verdana" pitchFamily="34" charset="0"/>
              </a:defRPr>
            </a:lvl1pPr>
            <a:lvl2pPr marL="742950" indent="-285750" eaLnBrk="0" hangingPunct="0">
              <a:spcBef>
                <a:spcPct val="20000"/>
              </a:spcBef>
              <a:buFont typeface="Arial" pitchFamily="34" charset="0"/>
              <a:buChar char="–"/>
              <a:defRPr sz="2800">
                <a:solidFill>
                  <a:schemeClr val="tx2"/>
                </a:solidFill>
                <a:latin typeface="Verdana" pitchFamily="34" charset="0"/>
              </a:defRPr>
            </a:lvl2pPr>
            <a:lvl3pPr marL="1143000" indent="-228600" eaLnBrk="0" hangingPunct="0">
              <a:spcBef>
                <a:spcPct val="20000"/>
              </a:spcBef>
              <a:buFont typeface="Arial" pitchFamily="34" charset="0"/>
              <a:buChar char="•"/>
              <a:defRPr sz="2400">
                <a:solidFill>
                  <a:schemeClr val="tx2"/>
                </a:solidFill>
                <a:latin typeface="Verdana" pitchFamily="34" charset="0"/>
              </a:defRPr>
            </a:lvl3pPr>
            <a:lvl4pPr marL="1600200" indent="-228600" eaLnBrk="0" hangingPunct="0">
              <a:spcBef>
                <a:spcPct val="20000"/>
              </a:spcBef>
              <a:buFont typeface="Arial" pitchFamily="34" charset="0"/>
              <a:buChar char="–"/>
              <a:defRPr sz="2000">
                <a:solidFill>
                  <a:schemeClr val="tx2"/>
                </a:solidFill>
                <a:latin typeface="Verdana" pitchFamily="34" charset="0"/>
              </a:defRPr>
            </a:lvl4pPr>
            <a:lvl5pPr marL="2057400" indent="-228600" eaLnBrk="0" hangingPunct="0">
              <a:spcBef>
                <a:spcPct val="20000"/>
              </a:spcBef>
              <a:buFont typeface="Arial" pitchFamily="34" charset="0"/>
              <a:buChar char="»"/>
              <a:defRPr sz="2000">
                <a:solidFill>
                  <a:schemeClr val="tx2"/>
                </a:solidFill>
                <a:latin typeface="Verdana" pitchFamily="34" charset="0"/>
              </a:defRPr>
            </a:lvl5pPr>
            <a:lvl6pPr marL="2514600" indent="-228600" eaLnBrk="0" fontAlgn="base" hangingPunct="0">
              <a:spcBef>
                <a:spcPct val="20000"/>
              </a:spcBef>
              <a:spcAft>
                <a:spcPct val="0"/>
              </a:spcAft>
              <a:buFont typeface="Arial" pitchFamily="34" charset="0"/>
              <a:buChar char="»"/>
              <a:defRPr sz="2000">
                <a:solidFill>
                  <a:schemeClr val="tx2"/>
                </a:solidFill>
                <a:latin typeface="Verdana" pitchFamily="34" charset="0"/>
              </a:defRPr>
            </a:lvl6pPr>
            <a:lvl7pPr marL="2971800" indent="-228600" eaLnBrk="0" fontAlgn="base" hangingPunct="0">
              <a:spcBef>
                <a:spcPct val="20000"/>
              </a:spcBef>
              <a:spcAft>
                <a:spcPct val="0"/>
              </a:spcAft>
              <a:buFont typeface="Arial" pitchFamily="34" charset="0"/>
              <a:buChar char="»"/>
              <a:defRPr sz="2000">
                <a:solidFill>
                  <a:schemeClr val="tx2"/>
                </a:solidFill>
                <a:latin typeface="Verdana" pitchFamily="34" charset="0"/>
              </a:defRPr>
            </a:lvl7pPr>
            <a:lvl8pPr marL="3429000" indent="-228600" eaLnBrk="0" fontAlgn="base" hangingPunct="0">
              <a:spcBef>
                <a:spcPct val="20000"/>
              </a:spcBef>
              <a:spcAft>
                <a:spcPct val="0"/>
              </a:spcAft>
              <a:buFont typeface="Arial" pitchFamily="34" charset="0"/>
              <a:buChar char="»"/>
              <a:defRPr sz="2000">
                <a:solidFill>
                  <a:schemeClr val="tx2"/>
                </a:solidFill>
                <a:latin typeface="Verdana" pitchFamily="34" charset="0"/>
              </a:defRPr>
            </a:lvl8pPr>
            <a:lvl9pPr marL="3886200" indent="-228600" eaLnBrk="0" fontAlgn="base" hangingPunct="0">
              <a:spcBef>
                <a:spcPct val="20000"/>
              </a:spcBef>
              <a:spcAft>
                <a:spcPct val="0"/>
              </a:spcAft>
              <a:buFont typeface="Arial" pitchFamily="34" charset="0"/>
              <a:buChar char="»"/>
              <a:defRPr sz="2000">
                <a:solidFill>
                  <a:schemeClr val="tx2"/>
                </a:solidFill>
                <a:latin typeface="Verdana" pitchFamily="34" charset="0"/>
              </a:defRPr>
            </a:lvl9pPr>
          </a:lstStyle>
          <a:p>
            <a:pPr>
              <a:spcBef>
                <a:spcPts val="2400"/>
              </a:spcBef>
              <a:buClr>
                <a:srgbClr val="004D43"/>
              </a:buClr>
              <a:buSzPct val="140000"/>
              <a:buFont typeface="Arial" pitchFamily="34" charset="0"/>
              <a:buNone/>
            </a:pPr>
            <a:r>
              <a:rPr lang="en-GB" altLang="en-US" sz="2200" dirty="0" smtClean="0">
                <a:solidFill>
                  <a:srgbClr val="54534A"/>
                </a:solidFill>
              </a:rPr>
              <a:t>Special category data</a:t>
            </a:r>
            <a:endParaRPr lang="en-GB" altLang="en-US" sz="2200" dirty="0">
              <a:solidFill>
                <a:srgbClr val="54534A"/>
              </a:solidFill>
            </a:endParaRPr>
          </a:p>
        </p:txBody>
      </p:sp>
      <p:sp>
        <p:nvSpPr>
          <p:cNvPr id="57350" name="Text Placeholder 3"/>
          <p:cNvSpPr txBox="1">
            <a:spLocks/>
          </p:cNvSpPr>
          <p:nvPr/>
        </p:nvSpPr>
        <p:spPr bwMode="auto">
          <a:xfrm>
            <a:off x="4646613" y="1806575"/>
            <a:ext cx="4130675" cy="443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68288" indent="-268288" eaLnBrk="0" hangingPunct="0">
              <a:spcBef>
                <a:spcPct val="20000"/>
              </a:spcBef>
              <a:buFont typeface="Arial" pitchFamily="34" charset="0"/>
              <a:buChar char="•"/>
              <a:defRPr sz="3200">
                <a:solidFill>
                  <a:schemeClr val="tx2"/>
                </a:solidFill>
                <a:latin typeface="Verdana" pitchFamily="34" charset="0"/>
              </a:defRPr>
            </a:lvl1pPr>
            <a:lvl2pPr marL="742950" indent="-285750" eaLnBrk="0" hangingPunct="0">
              <a:spcBef>
                <a:spcPct val="20000"/>
              </a:spcBef>
              <a:buFont typeface="Arial" pitchFamily="34" charset="0"/>
              <a:buChar char="–"/>
              <a:defRPr sz="2800">
                <a:solidFill>
                  <a:schemeClr val="tx2"/>
                </a:solidFill>
                <a:latin typeface="Verdana" pitchFamily="34" charset="0"/>
              </a:defRPr>
            </a:lvl2pPr>
            <a:lvl3pPr marL="1143000" indent="-228600" eaLnBrk="0" hangingPunct="0">
              <a:spcBef>
                <a:spcPct val="20000"/>
              </a:spcBef>
              <a:buFont typeface="Arial" pitchFamily="34" charset="0"/>
              <a:buChar char="•"/>
              <a:defRPr sz="2400">
                <a:solidFill>
                  <a:schemeClr val="tx2"/>
                </a:solidFill>
                <a:latin typeface="Verdana" pitchFamily="34" charset="0"/>
              </a:defRPr>
            </a:lvl3pPr>
            <a:lvl4pPr marL="1600200" indent="-228600" eaLnBrk="0" hangingPunct="0">
              <a:spcBef>
                <a:spcPct val="20000"/>
              </a:spcBef>
              <a:buFont typeface="Arial" pitchFamily="34" charset="0"/>
              <a:buChar char="–"/>
              <a:defRPr sz="2000">
                <a:solidFill>
                  <a:schemeClr val="tx2"/>
                </a:solidFill>
                <a:latin typeface="Verdana" pitchFamily="34" charset="0"/>
              </a:defRPr>
            </a:lvl4pPr>
            <a:lvl5pPr marL="2057400" indent="-228600" eaLnBrk="0" hangingPunct="0">
              <a:spcBef>
                <a:spcPct val="20000"/>
              </a:spcBef>
              <a:buFont typeface="Arial" pitchFamily="34" charset="0"/>
              <a:buChar char="»"/>
              <a:defRPr sz="2000">
                <a:solidFill>
                  <a:schemeClr val="tx2"/>
                </a:solidFill>
                <a:latin typeface="Verdana" pitchFamily="34" charset="0"/>
              </a:defRPr>
            </a:lvl5pPr>
            <a:lvl6pPr marL="2514600" indent="-228600" eaLnBrk="0" fontAlgn="base" hangingPunct="0">
              <a:spcBef>
                <a:spcPct val="20000"/>
              </a:spcBef>
              <a:spcAft>
                <a:spcPct val="0"/>
              </a:spcAft>
              <a:buFont typeface="Arial" pitchFamily="34" charset="0"/>
              <a:buChar char="»"/>
              <a:defRPr sz="2000">
                <a:solidFill>
                  <a:schemeClr val="tx2"/>
                </a:solidFill>
                <a:latin typeface="Verdana" pitchFamily="34" charset="0"/>
              </a:defRPr>
            </a:lvl6pPr>
            <a:lvl7pPr marL="2971800" indent="-228600" eaLnBrk="0" fontAlgn="base" hangingPunct="0">
              <a:spcBef>
                <a:spcPct val="20000"/>
              </a:spcBef>
              <a:spcAft>
                <a:spcPct val="0"/>
              </a:spcAft>
              <a:buFont typeface="Arial" pitchFamily="34" charset="0"/>
              <a:buChar char="»"/>
              <a:defRPr sz="2000">
                <a:solidFill>
                  <a:schemeClr val="tx2"/>
                </a:solidFill>
                <a:latin typeface="Verdana" pitchFamily="34" charset="0"/>
              </a:defRPr>
            </a:lvl7pPr>
            <a:lvl8pPr marL="3429000" indent="-228600" eaLnBrk="0" fontAlgn="base" hangingPunct="0">
              <a:spcBef>
                <a:spcPct val="20000"/>
              </a:spcBef>
              <a:spcAft>
                <a:spcPct val="0"/>
              </a:spcAft>
              <a:buFont typeface="Arial" pitchFamily="34" charset="0"/>
              <a:buChar char="»"/>
              <a:defRPr sz="2000">
                <a:solidFill>
                  <a:schemeClr val="tx2"/>
                </a:solidFill>
                <a:latin typeface="Verdana" pitchFamily="34" charset="0"/>
              </a:defRPr>
            </a:lvl8pPr>
            <a:lvl9pPr marL="3886200" indent="-228600" eaLnBrk="0" fontAlgn="base" hangingPunct="0">
              <a:spcBef>
                <a:spcPct val="20000"/>
              </a:spcBef>
              <a:spcAft>
                <a:spcPct val="0"/>
              </a:spcAft>
              <a:buFont typeface="Arial" pitchFamily="34" charset="0"/>
              <a:buChar char="»"/>
              <a:defRPr sz="2000">
                <a:solidFill>
                  <a:schemeClr val="tx2"/>
                </a:solidFill>
                <a:latin typeface="Verdana" pitchFamily="34" charset="0"/>
              </a:defRPr>
            </a:lvl9pPr>
          </a:lstStyle>
          <a:p>
            <a:pPr>
              <a:lnSpc>
                <a:spcPct val="120000"/>
              </a:lnSpc>
              <a:spcBef>
                <a:spcPct val="0"/>
              </a:spcBef>
              <a:buClr>
                <a:srgbClr val="004D43"/>
              </a:buClr>
              <a:buFont typeface="Verdana" pitchFamily="34" charset="0"/>
              <a:buChar char="•"/>
            </a:pPr>
            <a:r>
              <a:rPr lang="en-GB" altLang="en-US" sz="1800" dirty="0">
                <a:solidFill>
                  <a:srgbClr val="54534A"/>
                </a:solidFill>
              </a:rPr>
              <a:t>Explicit consent</a:t>
            </a:r>
          </a:p>
          <a:p>
            <a:pPr>
              <a:spcBef>
                <a:spcPct val="0"/>
              </a:spcBef>
              <a:buClr>
                <a:srgbClr val="004D43"/>
              </a:buClr>
              <a:buFont typeface="Verdana" pitchFamily="34" charset="0"/>
              <a:buChar char="•"/>
            </a:pPr>
            <a:r>
              <a:rPr lang="en-GB" altLang="en-US" sz="1800" dirty="0" smtClean="0">
                <a:solidFill>
                  <a:srgbClr val="54534A"/>
                </a:solidFill>
              </a:rPr>
              <a:t>Employment, social security, social protection </a:t>
            </a:r>
            <a:r>
              <a:rPr lang="en-GB" altLang="en-US" sz="1800" dirty="0">
                <a:solidFill>
                  <a:srgbClr val="54534A"/>
                </a:solidFill>
              </a:rPr>
              <a:t>law</a:t>
            </a:r>
          </a:p>
          <a:p>
            <a:pPr>
              <a:spcBef>
                <a:spcPct val="0"/>
              </a:spcBef>
              <a:buClr>
                <a:srgbClr val="004D43"/>
              </a:buClr>
              <a:buFont typeface="Verdana" pitchFamily="34" charset="0"/>
              <a:buChar char="•"/>
            </a:pPr>
            <a:r>
              <a:rPr lang="en-GB" altLang="en-US" sz="1800" dirty="0">
                <a:solidFill>
                  <a:srgbClr val="54534A"/>
                </a:solidFill>
              </a:rPr>
              <a:t>Vital </a:t>
            </a:r>
            <a:r>
              <a:rPr lang="en-GB" altLang="en-US" sz="1800" dirty="0" smtClean="0">
                <a:solidFill>
                  <a:srgbClr val="54534A"/>
                </a:solidFill>
              </a:rPr>
              <a:t>interests</a:t>
            </a:r>
            <a:endParaRPr lang="en-GB" altLang="en-US" sz="1800" dirty="0">
              <a:solidFill>
                <a:srgbClr val="54534A"/>
              </a:solidFill>
            </a:endParaRPr>
          </a:p>
          <a:p>
            <a:pPr>
              <a:spcBef>
                <a:spcPct val="0"/>
              </a:spcBef>
              <a:buClr>
                <a:srgbClr val="004D43"/>
              </a:buClr>
              <a:buFont typeface="Verdana" pitchFamily="34" charset="0"/>
              <a:buChar char="•"/>
            </a:pPr>
            <a:r>
              <a:rPr lang="en-GB" altLang="en-US" sz="1800" dirty="0">
                <a:solidFill>
                  <a:srgbClr val="54534A"/>
                </a:solidFill>
              </a:rPr>
              <a:t>Not for profit religious, political or trade union bodies</a:t>
            </a:r>
          </a:p>
          <a:p>
            <a:pPr>
              <a:spcBef>
                <a:spcPct val="0"/>
              </a:spcBef>
              <a:buClr>
                <a:srgbClr val="004D43"/>
              </a:buClr>
              <a:buFont typeface="Verdana" pitchFamily="34" charset="0"/>
              <a:buChar char="•"/>
            </a:pPr>
            <a:r>
              <a:rPr lang="en-GB" altLang="en-US" sz="1800" dirty="0">
                <a:solidFill>
                  <a:srgbClr val="54534A"/>
                </a:solidFill>
              </a:rPr>
              <a:t>Put in public domain by the person</a:t>
            </a:r>
          </a:p>
          <a:p>
            <a:pPr>
              <a:spcBef>
                <a:spcPct val="0"/>
              </a:spcBef>
              <a:buClr>
                <a:srgbClr val="004D43"/>
              </a:buClr>
              <a:buFont typeface="Verdana" pitchFamily="34" charset="0"/>
              <a:buChar char="•"/>
            </a:pPr>
            <a:r>
              <a:rPr lang="en-GB" altLang="en-US" sz="1800" dirty="0">
                <a:solidFill>
                  <a:srgbClr val="54534A"/>
                </a:solidFill>
              </a:rPr>
              <a:t>Legal proceedings/advice</a:t>
            </a:r>
          </a:p>
          <a:p>
            <a:pPr>
              <a:spcBef>
                <a:spcPct val="0"/>
              </a:spcBef>
              <a:buClr>
                <a:srgbClr val="004D43"/>
              </a:buClr>
              <a:buFont typeface="Verdana" pitchFamily="34" charset="0"/>
              <a:buChar char="•"/>
            </a:pPr>
            <a:r>
              <a:rPr lang="en-GB" altLang="en-US" sz="1800" dirty="0" smtClean="0">
                <a:solidFill>
                  <a:srgbClr val="54534A"/>
                </a:solidFill>
              </a:rPr>
              <a:t>Substantial public interest based on law</a:t>
            </a:r>
            <a:endParaRPr lang="en-GB" altLang="en-US" sz="1800" dirty="0">
              <a:solidFill>
                <a:srgbClr val="54534A"/>
              </a:solidFill>
            </a:endParaRPr>
          </a:p>
          <a:p>
            <a:pPr>
              <a:spcBef>
                <a:spcPct val="0"/>
              </a:spcBef>
              <a:buClr>
                <a:srgbClr val="004D43"/>
              </a:buClr>
              <a:buFont typeface="Verdana" pitchFamily="34" charset="0"/>
              <a:buChar char="•"/>
            </a:pPr>
            <a:r>
              <a:rPr lang="en-GB" altLang="en-US" sz="1800" dirty="0" smtClean="0">
                <a:solidFill>
                  <a:srgbClr val="54534A"/>
                </a:solidFill>
              </a:rPr>
              <a:t>Health, medical, social care</a:t>
            </a:r>
            <a:endParaRPr lang="en-GB" altLang="en-US" sz="1800" dirty="0">
              <a:solidFill>
                <a:srgbClr val="54534A"/>
              </a:solidFill>
            </a:endParaRPr>
          </a:p>
          <a:p>
            <a:pPr>
              <a:spcBef>
                <a:spcPct val="0"/>
              </a:spcBef>
              <a:buClr>
                <a:srgbClr val="004D43"/>
              </a:buClr>
              <a:buFont typeface="Verdana" pitchFamily="34" charset="0"/>
              <a:buChar char="•"/>
            </a:pPr>
            <a:r>
              <a:rPr lang="en-GB" altLang="en-US" sz="1800" dirty="0" smtClean="0">
                <a:solidFill>
                  <a:srgbClr val="54534A"/>
                </a:solidFill>
              </a:rPr>
              <a:t>Public health</a:t>
            </a:r>
            <a:endParaRPr lang="en-GB" altLang="en-US" sz="1800" dirty="0">
              <a:solidFill>
                <a:srgbClr val="54534A"/>
              </a:solidFill>
            </a:endParaRPr>
          </a:p>
          <a:p>
            <a:pPr>
              <a:spcBef>
                <a:spcPct val="0"/>
              </a:spcBef>
              <a:buClr>
                <a:srgbClr val="004D43"/>
              </a:buClr>
              <a:buFont typeface="Verdana" pitchFamily="34" charset="0"/>
              <a:buChar char="•"/>
            </a:pPr>
            <a:r>
              <a:rPr lang="en-GB" altLang="en-US" sz="1800" dirty="0" smtClean="0">
                <a:solidFill>
                  <a:srgbClr val="54534A"/>
                </a:solidFill>
              </a:rPr>
              <a:t>Archiving, research, statistical</a:t>
            </a:r>
          </a:p>
          <a:p>
            <a:pPr>
              <a:spcBef>
                <a:spcPct val="0"/>
              </a:spcBef>
              <a:buClr>
                <a:srgbClr val="004D43"/>
              </a:buClr>
              <a:buFont typeface="Verdana" pitchFamily="34" charset="0"/>
              <a:buChar char="•"/>
            </a:pPr>
            <a:r>
              <a:rPr lang="en-GB" altLang="en-US" sz="1800" i="1" dirty="0" smtClean="0">
                <a:solidFill>
                  <a:srgbClr val="54534A"/>
                </a:solidFill>
              </a:rPr>
              <a:t>Additional conditions are in the new UK Data Protection Act 2018</a:t>
            </a:r>
            <a:endParaRPr lang="en-GB" altLang="en-US" sz="1800" i="1" dirty="0">
              <a:solidFill>
                <a:srgbClr val="54534A"/>
              </a:solidFill>
            </a:endParaRPr>
          </a:p>
        </p:txBody>
      </p:sp>
      <p:sp>
        <p:nvSpPr>
          <p:cNvPr id="5" name="TextBox 4">
            <a:hlinkClick r:id="rId3"/>
          </p:cNvPr>
          <p:cNvSpPr txBox="1"/>
          <p:nvPr/>
        </p:nvSpPr>
        <p:spPr>
          <a:xfrm>
            <a:off x="472966" y="5087007"/>
            <a:ext cx="3626068" cy="1323439"/>
          </a:xfrm>
          <a:prstGeom prst="rect">
            <a:avLst/>
          </a:prstGeom>
          <a:solidFill>
            <a:schemeClr val="accent2"/>
          </a:solidFill>
        </p:spPr>
        <p:txBody>
          <a:bodyPr wrap="square" rtlCol="0">
            <a:spAutoFit/>
          </a:bodyPr>
          <a:lstStyle/>
          <a:p>
            <a:pPr algn="ctr"/>
            <a:r>
              <a:rPr lang="en-GB" sz="4000" dirty="0" smtClean="0">
                <a:solidFill>
                  <a:schemeClr val="accent6">
                    <a:lumMod val="40000"/>
                    <a:lumOff val="60000"/>
                  </a:schemeClr>
                </a:solidFill>
              </a:rPr>
              <a:t>Lawful Basis Tool</a:t>
            </a:r>
            <a:endParaRPr lang="en-GB" sz="4000" dirty="0">
              <a:solidFill>
                <a:schemeClr val="accent6">
                  <a:lumMod val="40000"/>
                  <a:lumOff val="60000"/>
                </a:schemeClr>
              </a:solidFill>
            </a:endParaRPr>
          </a:p>
        </p:txBody>
      </p:sp>
    </p:spTree>
    <p:extLst>
      <p:ext uri="{BB962C8B-B14F-4D97-AF65-F5344CB8AC3E}">
        <p14:creationId xmlns:p14="http://schemas.microsoft.com/office/powerpoint/2010/main" val="29892125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mph" presetSubtype="0" fill="hold" nodeType="clickEffect">
                                  <p:stCondLst>
                                    <p:cond delay="0"/>
                                  </p:stCondLst>
                                  <p:childTnLst>
                                    <p:animClr clrSpc="rgb" dir="cw">
                                      <p:cBhvr override="childStyle">
                                        <p:cTn id="6" dur="500" fill="hold"/>
                                        <p:tgtEl>
                                          <p:spTgt spid="4">
                                            <p:txEl>
                                              <p:pRg st="1" end="1"/>
                                            </p:txEl>
                                          </p:spTgt>
                                        </p:tgtEl>
                                        <p:attrNameLst>
                                          <p:attrName>style.color</p:attrName>
                                        </p:attrNameLst>
                                      </p:cBhvr>
                                      <p:to>
                                        <a:srgbClr val="FF0000"/>
                                      </p:to>
                                    </p:animClr>
                                    <p:animClr clrSpc="rgb" dir="cw">
                                      <p:cBhvr>
                                        <p:cTn id="7" dur="500" fill="hold"/>
                                        <p:tgtEl>
                                          <p:spTgt spid="4">
                                            <p:txEl>
                                              <p:pRg st="1" end="1"/>
                                            </p:txEl>
                                          </p:spTgt>
                                        </p:tgtEl>
                                        <p:attrNameLst>
                                          <p:attrName>fillcolor</p:attrName>
                                        </p:attrNameLst>
                                      </p:cBhvr>
                                      <p:to>
                                        <a:srgbClr val="FF0000"/>
                                      </p:to>
                                    </p:animClr>
                                    <p:set>
                                      <p:cBhvr>
                                        <p:cTn id="8" dur="500" fill="hold"/>
                                        <p:tgtEl>
                                          <p:spTgt spid="4">
                                            <p:txEl>
                                              <p:pRg st="1" end="1"/>
                                            </p:txEl>
                                          </p:spTgt>
                                        </p:tgtEl>
                                        <p:attrNameLst>
                                          <p:attrName>fill.type</p:attrName>
                                        </p:attrNameLst>
                                      </p:cBhvr>
                                      <p:to>
                                        <p:strVal val="solid"/>
                                      </p:to>
                                    </p:set>
                                    <p:set>
                                      <p:cBhvr>
                                        <p:cTn id="9" dur="500" fill="hold"/>
                                        <p:tgtEl>
                                          <p:spTgt spid="4">
                                            <p:txEl>
                                              <p:pRg st="1" end="1"/>
                                            </p:txEl>
                                          </p:spTgt>
                                        </p:tgtEl>
                                        <p:attrNameLst>
                                          <p:attrName>fill.on</p:attrName>
                                        </p:attrNameLst>
                                      </p:cBhvr>
                                      <p:to>
                                        <p:strVal val="true"/>
                                      </p:to>
                                    </p:set>
                                  </p:childTnLst>
                                </p:cTn>
                              </p:par>
                            </p:childTnLst>
                          </p:cTn>
                        </p:par>
                      </p:childTnLst>
                    </p:cTn>
                  </p:par>
                  <p:par>
                    <p:cTn id="10" fill="hold">
                      <p:stCondLst>
                        <p:cond delay="indefinite"/>
                      </p:stCondLst>
                      <p:childTnLst>
                        <p:par>
                          <p:cTn id="11" fill="hold">
                            <p:stCondLst>
                              <p:cond delay="0"/>
                            </p:stCondLst>
                            <p:childTnLst>
                              <p:par>
                                <p:cTn id="12" presetID="19" presetClass="emph" presetSubtype="0" fill="hold" nodeType="clickEffect">
                                  <p:stCondLst>
                                    <p:cond delay="0"/>
                                  </p:stCondLst>
                                  <p:childTnLst>
                                    <p:animClr clrSpc="rgb" dir="cw">
                                      <p:cBhvr override="childStyle">
                                        <p:cTn id="13" dur="500" fill="hold"/>
                                        <p:tgtEl>
                                          <p:spTgt spid="57350">
                                            <p:txEl>
                                              <p:pRg st="1" end="1"/>
                                            </p:txEl>
                                          </p:spTgt>
                                        </p:tgtEl>
                                        <p:attrNameLst>
                                          <p:attrName>style.color</p:attrName>
                                        </p:attrNameLst>
                                      </p:cBhvr>
                                      <p:to>
                                        <a:srgbClr val="FF0000"/>
                                      </p:to>
                                    </p:animClr>
                                    <p:animClr clrSpc="rgb" dir="cw">
                                      <p:cBhvr>
                                        <p:cTn id="14" dur="500" fill="hold"/>
                                        <p:tgtEl>
                                          <p:spTgt spid="57350">
                                            <p:txEl>
                                              <p:pRg st="1" end="1"/>
                                            </p:txEl>
                                          </p:spTgt>
                                        </p:tgtEl>
                                        <p:attrNameLst>
                                          <p:attrName>fillcolor</p:attrName>
                                        </p:attrNameLst>
                                      </p:cBhvr>
                                      <p:to>
                                        <a:srgbClr val="FF0000"/>
                                      </p:to>
                                    </p:animClr>
                                    <p:set>
                                      <p:cBhvr>
                                        <p:cTn id="15" dur="500" fill="hold"/>
                                        <p:tgtEl>
                                          <p:spTgt spid="57350">
                                            <p:txEl>
                                              <p:pRg st="1" end="1"/>
                                            </p:txEl>
                                          </p:spTgt>
                                        </p:tgtEl>
                                        <p:attrNameLst>
                                          <p:attrName>fill.type</p:attrName>
                                        </p:attrNameLst>
                                      </p:cBhvr>
                                      <p:to>
                                        <p:strVal val="solid"/>
                                      </p:to>
                                    </p:set>
                                    <p:set>
                                      <p:cBhvr>
                                        <p:cTn id="16" dur="500" fill="hold"/>
                                        <p:tgtEl>
                                          <p:spTgt spid="57350">
                                            <p:txEl>
                                              <p:pRg st="1" end="1"/>
                                            </p:txEl>
                                          </p:spTgt>
                                        </p:tgtEl>
                                        <p:attrNameLst>
                                          <p:attrName>fill.on</p:attrName>
                                        </p:attrNameLst>
                                      </p:cBhvr>
                                      <p:to>
                                        <p:strVal val="tru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6"/>
          </p:nvPr>
        </p:nvSpPr>
        <p:spPr>
          <a:xfrm>
            <a:off x="5132325" y="1280162"/>
            <a:ext cx="3550042" cy="4191000"/>
          </a:xfrm>
        </p:spPr>
        <p:txBody>
          <a:bodyPr>
            <a:normAutofit fontScale="85000" lnSpcReduction="20000"/>
          </a:bodyPr>
          <a:lstStyle/>
          <a:p>
            <a:pPr marL="285750" indent="-285750">
              <a:buFont typeface="Arial" panose="020B0604020202020204" pitchFamily="34" charset="0"/>
              <a:buChar char="•"/>
            </a:pPr>
            <a:r>
              <a:rPr lang="en-GB" sz="3800" dirty="0" smtClean="0">
                <a:solidFill>
                  <a:schemeClr val="tx1"/>
                </a:solidFill>
              </a:rPr>
              <a:t>To be Informed</a:t>
            </a:r>
          </a:p>
          <a:p>
            <a:pPr marL="285750" indent="-285750">
              <a:buFont typeface="Arial" panose="020B0604020202020204" pitchFamily="34" charset="0"/>
              <a:buChar char="•"/>
            </a:pPr>
            <a:r>
              <a:rPr lang="en-GB" sz="3800" dirty="0" smtClean="0">
                <a:solidFill>
                  <a:schemeClr val="tx1"/>
                </a:solidFill>
              </a:rPr>
              <a:t>Access</a:t>
            </a:r>
            <a:endParaRPr lang="en-GB" sz="3800" dirty="0">
              <a:solidFill>
                <a:schemeClr val="tx1"/>
              </a:solidFill>
            </a:endParaRPr>
          </a:p>
          <a:p>
            <a:pPr marL="285750" indent="-285750">
              <a:buFont typeface="Arial" panose="020B0604020202020204" pitchFamily="34" charset="0"/>
              <a:buChar char="•"/>
            </a:pPr>
            <a:r>
              <a:rPr lang="en-GB" sz="3800" dirty="0" smtClean="0">
                <a:solidFill>
                  <a:schemeClr val="tx1"/>
                </a:solidFill>
              </a:rPr>
              <a:t>Accuracy/ Rectification</a:t>
            </a:r>
            <a:endParaRPr lang="en-GB" sz="3800" dirty="0">
              <a:solidFill>
                <a:schemeClr val="tx1"/>
              </a:solidFill>
            </a:endParaRPr>
          </a:p>
          <a:p>
            <a:pPr marL="285750" indent="-285750">
              <a:buFont typeface="Arial" panose="020B0604020202020204" pitchFamily="34" charset="0"/>
              <a:buChar char="•"/>
            </a:pPr>
            <a:r>
              <a:rPr lang="en-GB" sz="3800" dirty="0" smtClean="0">
                <a:solidFill>
                  <a:schemeClr val="tx1"/>
                </a:solidFill>
              </a:rPr>
              <a:t>Erasure</a:t>
            </a:r>
          </a:p>
          <a:p>
            <a:pPr marL="285750" indent="-285750">
              <a:buFont typeface="Arial" panose="020B0604020202020204" pitchFamily="34" charset="0"/>
              <a:buChar char="•"/>
            </a:pPr>
            <a:r>
              <a:rPr lang="en-GB" sz="3800" dirty="0" smtClean="0">
                <a:solidFill>
                  <a:schemeClr val="tx1"/>
                </a:solidFill>
              </a:rPr>
              <a:t>Restrict Processing</a:t>
            </a:r>
          </a:p>
          <a:p>
            <a:pPr marL="285750" indent="-285750">
              <a:buFont typeface="Arial" panose="020B0604020202020204" pitchFamily="34" charset="0"/>
              <a:buChar char="•"/>
            </a:pPr>
            <a:r>
              <a:rPr lang="en-GB" sz="3800" dirty="0" smtClean="0">
                <a:solidFill>
                  <a:schemeClr val="tx1"/>
                </a:solidFill>
              </a:rPr>
              <a:t>Object</a:t>
            </a:r>
          </a:p>
          <a:p>
            <a:pPr marL="285750" indent="-285750">
              <a:buFont typeface="Arial" panose="020B0604020202020204" pitchFamily="34" charset="0"/>
              <a:buChar char="•"/>
            </a:pPr>
            <a:r>
              <a:rPr lang="en-GB" sz="3800" dirty="0" smtClean="0">
                <a:solidFill>
                  <a:schemeClr val="tx1"/>
                </a:solidFill>
              </a:rPr>
              <a:t>Data Portability</a:t>
            </a:r>
            <a:endParaRPr lang="en-GB" sz="3800" dirty="0">
              <a:solidFill>
                <a:schemeClr val="tx1"/>
              </a:solidFill>
            </a:endParaRPr>
          </a:p>
          <a:p>
            <a:pPr algn="ctr"/>
            <a:endParaRPr lang="en-GB" dirty="0"/>
          </a:p>
        </p:txBody>
      </p:sp>
      <p:pic>
        <p:nvPicPr>
          <p:cNvPr id="11" name="Chart Placeholder 10"/>
          <p:cNvPicPr>
            <a:picLocks noGrp="1" noChangeAspect="1"/>
          </p:cNvPicPr>
          <p:nvPr>
            <p:ph type="chart" sz="quarter" idx="15"/>
          </p:nvPr>
        </p:nvPicPr>
        <p:blipFill>
          <a:blip r:embed="rId3">
            <a:extLst>
              <a:ext uri="{28A0092B-C50C-407E-A947-70E740481C1C}">
                <a14:useLocalDpi xmlns:a14="http://schemas.microsoft.com/office/drawing/2010/main" val="0"/>
              </a:ext>
            </a:extLst>
          </a:blip>
          <a:stretch>
            <a:fillRect/>
          </a:stretch>
        </p:blipFill>
        <p:spPr>
          <a:xfrm>
            <a:off x="659525" y="983189"/>
            <a:ext cx="3831770" cy="4784946"/>
          </a:xfrm>
        </p:spPr>
      </p:pic>
    </p:spTree>
    <p:extLst>
      <p:ext uri="{BB962C8B-B14F-4D97-AF65-F5344CB8AC3E}">
        <p14:creationId xmlns:p14="http://schemas.microsoft.com/office/powerpoint/2010/main" val="29777756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91345" y="5171643"/>
            <a:ext cx="8575597" cy="1309103"/>
          </a:xfrm>
        </p:spPr>
        <p:txBody>
          <a:bodyPr/>
          <a:lstStyle/>
          <a:p>
            <a:pPr algn="ctr"/>
            <a:r>
              <a:rPr lang="en-GB" sz="7200" dirty="0" smtClean="0">
                <a:solidFill>
                  <a:schemeClr val="accent6">
                    <a:lumMod val="40000"/>
                    <a:lumOff val="60000"/>
                  </a:schemeClr>
                </a:solidFill>
              </a:rPr>
              <a:t>Data Sharing</a:t>
            </a:r>
            <a:endParaRPr lang="en-GB" sz="7200" dirty="0">
              <a:solidFill>
                <a:schemeClr val="accent6">
                  <a:lumMod val="40000"/>
                  <a:lumOff val="60000"/>
                </a:schemeClr>
              </a:solidFill>
            </a:endParaRPr>
          </a:p>
        </p:txBody>
      </p:sp>
      <p:pic>
        <p:nvPicPr>
          <p:cNvPr id="4" name="Picture Placeholder 3"/>
          <p:cNvPicPr>
            <a:picLocks noGrp="1" noChangeAspect="1"/>
          </p:cNvPicPr>
          <p:nvPr>
            <p:ph type="pic" sz="quarter" idx="13"/>
          </p:nvPr>
        </p:nvPicPr>
        <p:blipFill rotWithShape="1">
          <a:blip r:embed="rId3" cstate="print">
            <a:extLst>
              <a:ext uri="{28A0092B-C50C-407E-A947-70E740481C1C}">
                <a14:useLocalDpi xmlns:a14="http://schemas.microsoft.com/office/drawing/2010/main" val="0"/>
              </a:ext>
            </a:extLst>
          </a:blip>
          <a:srcRect/>
          <a:stretch/>
        </p:blipFill>
        <p:spPr>
          <a:xfrm>
            <a:off x="-14288" y="0"/>
            <a:ext cx="9158288" cy="5034455"/>
          </a:xfrm>
        </p:spPr>
      </p:pic>
    </p:spTree>
    <p:extLst>
      <p:ext uri="{BB962C8B-B14F-4D97-AF65-F5344CB8AC3E}">
        <p14:creationId xmlns:p14="http://schemas.microsoft.com/office/powerpoint/2010/main" val="20981048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3"/>
          </p:nvPr>
        </p:nvPicPr>
        <p:blipFill>
          <a:blip r:embed="rId2" cstate="print">
            <a:extLst>
              <a:ext uri="{28A0092B-C50C-407E-A947-70E740481C1C}">
                <a14:useLocalDpi xmlns:a14="http://schemas.microsoft.com/office/drawing/2010/main" val="0"/>
              </a:ext>
            </a:extLst>
          </a:blip>
          <a:srcRect/>
          <a:stretch>
            <a:fillRect/>
          </a:stretch>
        </p:blipFill>
        <p:spPr/>
      </p:pic>
      <p:sp>
        <p:nvSpPr>
          <p:cNvPr id="3" name="Title 2"/>
          <p:cNvSpPr>
            <a:spLocks noGrp="1"/>
          </p:cNvSpPr>
          <p:nvPr>
            <p:ph type="ctrTitle"/>
          </p:nvPr>
        </p:nvSpPr>
        <p:spPr/>
        <p:txBody>
          <a:bodyPr/>
          <a:lstStyle/>
          <a:p>
            <a:pPr algn="ctr"/>
            <a:r>
              <a:rPr lang="en-GB" sz="7200" dirty="0" smtClean="0">
                <a:solidFill>
                  <a:schemeClr val="accent6">
                    <a:lumMod val="40000"/>
                    <a:lumOff val="60000"/>
                  </a:schemeClr>
                </a:solidFill>
              </a:rPr>
              <a:t>Data Processing</a:t>
            </a:r>
            <a:endParaRPr lang="en-GB" sz="7200" dirty="0">
              <a:solidFill>
                <a:schemeClr val="accent6">
                  <a:lumMod val="40000"/>
                  <a:lumOff val="60000"/>
                </a:schemeClr>
              </a:solidFill>
            </a:endParaRPr>
          </a:p>
        </p:txBody>
      </p:sp>
    </p:spTree>
    <p:extLst>
      <p:ext uri="{BB962C8B-B14F-4D97-AF65-F5344CB8AC3E}">
        <p14:creationId xmlns:p14="http://schemas.microsoft.com/office/powerpoint/2010/main" val="36939456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sz="5400" dirty="0" smtClean="0">
                <a:solidFill>
                  <a:schemeClr val="tx1"/>
                </a:solidFill>
              </a:rPr>
              <a:t>Data Breaches</a:t>
            </a:r>
            <a:endParaRPr lang="en-GB" sz="5400" dirty="0">
              <a:solidFill>
                <a:schemeClr val="tx1"/>
              </a:solidFill>
            </a:endParaRPr>
          </a:p>
        </p:txBody>
      </p:sp>
      <p:sp>
        <p:nvSpPr>
          <p:cNvPr id="3" name="Text Placeholder 2"/>
          <p:cNvSpPr>
            <a:spLocks noGrp="1"/>
          </p:cNvSpPr>
          <p:nvPr>
            <p:ph type="body" sz="quarter" idx="14"/>
          </p:nvPr>
        </p:nvSpPr>
        <p:spPr>
          <a:xfrm>
            <a:off x="258506" y="1281480"/>
            <a:ext cx="4733908" cy="342265"/>
          </a:xfrm>
        </p:spPr>
        <p:txBody>
          <a:bodyPr/>
          <a:lstStyle/>
          <a:p>
            <a:r>
              <a:rPr lang="en-GB" b="1" dirty="0">
                <a:solidFill>
                  <a:schemeClr val="accent6">
                    <a:lumMod val="40000"/>
                    <a:lumOff val="60000"/>
                  </a:schemeClr>
                </a:solidFill>
              </a:rPr>
              <a:t/>
            </a:r>
            <a:br>
              <a:rPr lang="en-GB" b="1" dirty="0">
                <a:solidFill>
                  <a:schemeClr val="accent6">
                    <a:lumMod val="40000"/>
                    <a:lumOff val="60000"/>
                  </a:schemeClr>
                </a:solidFill>
              </a:rPr>
            </a:br>
            <a:r>
              <a:rPr lang="en-GB" dirty="0">
                <a:solidFill>
                  <a:schemeClr val="tx1"/>
                </a:solidFill>
              </a:rPr>
              <a:t>Report to the ICO if it is likely to result in a risk to the rights and freedoms of individuals</a:t>
            </a:r>
            <a:r>
              <a:rPr lang="en-GB" b="1" dirty="0">
                <a:solidFill>
                  <a:schemeClr val="tx1"/>
                </a:solidFill>
              </a:rPr>
              <a:t/>
            </a:r>
            <a:br>
              <a:rPr lang="en-GB" b="1" dirty="0">
                <a:solidFill>
                  <a:schemeClr val="tx1"/>
                </a:solidFill>
              </a:rPr>
            </a:br>
            <a:r>
              <a:rPr lang="en-GB" dirty="0">
                <a:solidFill>
                  <a:schemeClr val="tx1"/>
                </a:solidFill>
              </a:rPr>
              <a:t/>
            </a:r>
            <a:br>
              <a:rPr lang="en-GB" dirty="0">
                <a:solidFill>
                  <a:schemeClr val="tx1"/>
                </a:solidFill>
              </a:rPr>
            </a:br>
            <a:r>
              <a:rPr lang="en-GB" dirty="0">
                <a:solidFill>
                  <a:schemeClr val="tx1"/>
                </a:solidFill>
              </a:rPr>
              <a:t>   Without undue delay;</a:t>
            </a:r>
            <a:br>
              <a:rPr lang="en-GB" dirty="0">
                <a:solidFill>
                  <a:schemeClr val="tx1"/>
                </a:solidFill>
              </a:rPr>
            </a:br>
            <a:r>
              <a:rPr lang="en-GB" dirty="0">
                <a:solidFill>
                  <a:schemeClr val="tx1"/>
                </a:solidFill>
              </a:rPr>
              <a:t>   No later than 72 hours.</a:t>
            </a:r>
            <a:br>
              <a:rPr lang="en-GB" dirty="0">
                <a:solidFill>
                  <a:schemeClr val="tx1"/>
                </a:solidFill>
              </a:rPr>
            </a:br>
            <a:r>
              <a:rPr lang="en-GB" dirty="0">
                <a:solidFill>
                  <a:schemeClr val="tx1"/>
                </a:solidFill>
              </a:rPr>
              <a:t/>
            </a:r>
            <a:br>
              <a:rPr lang="en-GB" dirty="0">
                <a:solidFill>
                  <a:schemeClr val="tx1"/>
                </a:solidFill>
              </a:rPr>
            </a:br>
            <a:r>
              <a:rPr lang="en-GB" dirty="0">
                <a:solidFill>
                  <a:schemeClr val="tx1"/>
                </a:solidFill>
              </a:rPr>
              <a:t>Will need to provide specific details including: nature of data involved; contact point details; measures taken as a result of the breach</a:t>
            </a:r>
            <a:br>
              <a:rPr lang="en-GB" dirty="0">
                <a:solidFill>
                  <a:schemeClr val="tx1"/>
                </a:solidFill>
              </a:rPr>
            </a:br>
            <a:r>
              <a:rPr lang="en-GB" dirty="0">
                <a:solidFill>
                  <a:schemeClr val="tx1"/>
                </a:solidFill>
              </a:rPr>
              <a:t/>
            </a:r>
            <a:br>
              <a:rPr lang="en-GB" dirty="0">
                <a:solidFill>
                  <a:schemeClr val="tx1"/>
                </a:solidFill>
              </a:rPr>
            </a:br>
            <a:r>
              <a:rPr lang="en-GB" dirty="0">
                <a:solidFill>
                  <a:schemeClr val="tx1"/>
                </a:solidFill>
              </a:rPr>
              <a:t>May need to notify individuals affected</a:t>
            </a:r>
            <a:br>
              <a:rPr lang="en-GB" dirty="0">
                <a:solidFill>
                  <a:schemeClr val="tx1"/>
                </a:solidFill>
              </a:rPr>
            </a:br>
            <a:r>
              <a:rPr lang="en-GB" dirty="0">
                <a:solidFill>
                  <a:schemeClr val="tx1"/>
                </a:solidFill>
              </a:rPr>
              <a:t/>
            </a:r>
            <a:br>
              <a:rPr lang="en-GB" dirty="0">
                <a:solidFill>
                  <a:schemeClr val="tx1"/>
                </a:solidFill>
              </a:rPr>
            </a:br>
            <a:r>
              <a:rPr lang="en-GB" dirty="0">
                <a:solidFill>
                  <a:schemeClr val="tx1"/>
                </a:solidFill>
              </a:rPr>
              <a:t>   </a:t>
            </a:r>
            <a:br>
              <a:rPr lang="en-GB" dirty="0">
                <a:solidFill>
                  <a:schemeClr val="tx1"/>
                </a:solidFill>
              </a:rPr>
            </a:br>
            <a:r>
              <a:rPr lang="en-GB" dirty="0">
                <a:solidFill>
                  <a:schemeClr val="tx1"/>
                </a:solidFill>
              </a:rPr>
              <a:t/>
            </a:r>
            <a:br>
              <a:rPr lang="en-GB" dirty="0">
                <a:solidFill>
                  <a:schemeClr val="tx1"/>
                </a:solidFill>
              </a:rPr>
            </a:br>
            <a:r>
              <a:rPr lang="en-GB" dirty="0">
                <a:solidFill>
                  <a:schemeClr val="accent6">
                    <a:lumMod val="40000"/>
                    <a:lumOff val="60000"/>
                  </a:schemeClr>
                </a:solidFill>
              </a:rPr>
              <a:t/>
            </a:r>
            <a:br>
              <a:rPr lang="en-GB" dirty="0">
                <a:solidFill>
                  <a:schemeClr val="accent6">
                    <a:lumMod val="40000"/>
                    <a:lumOff val="60000"/>
                  </a:schemeClr>
                </a:solidFill>
              </a:rPr>
            </a:br>
            <a:endParaRPr lang="en-GB" dirty="0"/>
          </a:p>
        </p:txBody>
      </p:sp>
      <p:pic>
        <p:nvPicPr>
          <p:cNvPr id="5" name="Picture Placeholder 4"/>
          <p:cNvPicPr>
            <a:picLocks noGrp="1" noChangeAspect="1"/>
          </p:cNvPicPr>
          <p:nvPr>
            <p:ph type="chart" sz="quarter" idx="15"/>
          </p:nvPr>
        </p:nvPicPr>
        <p:blipFill rotWithShape="1">
          <a:blip r:embed="rId3" cstate="email">
            <a:extLst>
              <a:ext uri="{28A0092B-C50C-407E-A947-70E740481C1C}">
                <a14:useLocalDpi xmlns:a14="http://schemas.microsoft.com/office/drawing/2010/main" val="0"/>
              </a:ext>
            </a:extLst>
          </a:blip>
          <a:stretch/>
        </p:blipFill>
        <p:spPr>
          <a:xfrm>
            <a:off x="4992414" y="1854364"/>
            <a:ext cx="3876014" cy="4305300"/>
          </a:xfrm>
          <a:prstGeom prst="rect">
            <a:avLst/>
          </a:prstGeom>
          <a:ln>
            <a:noFill/>
          </a:ln>
          <a:effectLst>
            <a:softEdge rad="112500"/>
          </a:effectLst>
        </p:spPr>
      </p:pic>
      <p:sp>
        <p:nvSpPr>
          <p:cNvPr id="7" name="TextBox 6">
            <a:hlinkClick r:id="rId4"/>
          </p:cNvPr>
          <p:cNvSpPr txBox="1"/>
          <p:nvPr/>
        </p:nvSpPr>
        <p:spPr>
          <a:xfrm>
            <a:off x="1238094" y="5402318"/>
            <a:ext cx="2774731" cy="954107"/>
          </a:xfrm>
          <a:prstGeom prst="rect">
            <a:avLst/>
          </a:prstGeom>
          <a:solidFill>
            <a:srgbClr val="FFFF00"/>
          </a:solidFill>
          <a:ln w="76200">
            <a:solidFill>
              <a:srgbClr val="C00000"/>
            </a:solidFill>
          </a:ln>
        </p:spPr>
        <p:txBody>
          <a:bodyPr wrap="square" rtlCol="0">
            <a:spAutoFit/>
          </a:bodyPr>
          <a:lstStyle/>
          <a:p>
            <a:pPr algn="ctr"/>
            <a:r>
              <a:rPr lang="en-GB" sz="2800" dirty="0" smtClean="0"/>
              <a:t>Data Breach Guidance</a:t>
            </a:r>
            <a:endParaRPr lang="en-GB" sz="2800" dirty="0"/>
          </a:p>
        </p:txBody>
      </p:sp>
    </p:spTree>
    <p:extLst>
      <p:ext uri="{BB962C8B-B14F-4D97-AF65-F5344CB8AC3E}">
        <p14:creationId xmlns:p14="http://schemas.microsoft.com/office/powerpoint/2010/main" val="24798694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Useful Links</a:t>
            </a:r>
            <a:endParaRPr lang="en-GB" dirty="0"/>
          </a:p>
        </p:txBody>
      </p:sp>
      <p:sp>
        <p:nvSpPr>
          <p:cNvPr id="5" name="Content Placeholder 4"/>
          <p:cNvSpPr>
            <a:spLocks noGrp="1"/>
          </p:cNvSpPr>
          <p:nvPr>
            <p:ph idx="1"/>
          </p:nvPr>
        </p:nvSpPr>
        <p:spPr/>
        <p:txBody>
          <a:bodyPr>
            <a:normAutofit/>
          </a:bodyPr>
          <a:lstStyle/>
          <a:p>
            <a:pPr marL="342900" indent="-342900">
              <a:buFont typeface="Arial" panose="020B0604020202020204" pitchFamily="34" charset="0"/>
              <a:buChar char="•"/>
            </a:pPr>
            <a:r>
              <a:rPr lang="en-GB" sz="3200" dirty="0" smtClean="0">
                <a:hlinkClick r:id="rId3"/>
              </a:rPr>
              <a:t>Guide to the GDPR</a:t>
            </a:r>
            <a:endParaRPr lang="en-GB" sz="3200" dirty="0" smtClean="0"/>
          </a:p>
          <a:p>
            <a:pPr marL="342900" indent="-342900">
              <a:buFont typeface="Arial" panose="020B0604020202020204" pitchFamily="34" charset="0"/>
              <a:buChar char="•"/>
            </a:pPr>
            <a:r>
              <a:rPr lang="en-GB" sz="3200" dirty="0" smtClean="0">
                <a:hlinkClick r:id="rId4"/>
              </a:rPr>
              <a:t>ICO Resources and Support</a:t>
            </a:r>
            <a:endParaRPr lang="en-GB" sz="3200" dirty="0" smtClean="0"/>
          </a:p>
          <a:p>
            <a:pPr marL="342900" indent="-342900">
              <a:buFont typeface="Arial" panose="020B0604020202020204" pitchFamily="34" charset="0"/>
              <a:buChar char="•"/>
            </a:pPr>
            <a:r>
              <a:rPr lang="en-GB" sz="3200" dirty="0" smtClean="0">
                <a:hlinkClick r:id="rId5"/>
              </a:rPr>
              <a:t>Self Assessment Toolkit</a:t>
            </a:r>
            <a:endParaRPr lang="en-GB" sz="3200" dirty="0" smtClean="0"/>
          </a:p>
          <a:p>
            <a:pPr marL="342900" indent="-342900">
              <a:buFont typeface="Arial" panose="020B0604020202020204" pitchFamily="34" charset="0"/>
              <a:buChar char="•"/>
            </a:pPr>
            <a:r>
              <a:rPr lang="en-GB" sz="3200" dirty="0" smtClean="0">
                <a:hlinkClick r:id="rId6"/>
              </a:rPr>
              <a:t>ICO Guidance</a:t>
            </a:r>
            <a:endParaRPr lang="en-GB" sz="3200" dirty="0" smtClean="0"/>
          </a:p>
          <a:p>
            <a:pPr marL="342900" indent="-342900">
              <a:buFont typeface="Arial" panose="020B0604020202020204" pitchFamily="34" charset="0"/>
              <a:buChar char="•"/>
            </a:pPr>
            <a:endParaRPr lang="en-GB" sz="3200" dirty="0" smtClean="0"/>
          </a:p>
          <a:p>
            <a:pPr marL="342900" indent="-342900">
              <a:buFont typeface="Arial" panose="020B0604020202020204" pitchFamily="34" charset="0"/>
              <a:buChar char="•"/>
            </a:pPr>
            <a:endParaRPr lang="en-GB" sz="3200" dirty="0"/>
          </a:p>
        </p:txBody>
      </p:sp>
    </p:spTree>
    <p:extLst>
      <p:ext uri="{BB962C8B-B14F-4D97-AF65-F5344CB8AC3E}">
        <p14:creationId xmlns:p14="http://schemas.microsoft.com/office/powerpoint/2010/main" val="22899052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3"/>
          <p:cNvSpPr>
            <a:spLocks noGrp="1" noChangeArrowheads="1"/>
          </p:cNvSpPr>
          <p:nvPr>
            <p:ph type="body" idx="1"/>
          </p:nvPr>
        </p:nvSpPr>
        <p:spPr>
          <a:xfrm>
            <a:off x="1104900" y="5367338"/>
            <a:ext cx="1584325" cy="576262"/>
          </a:xfrm>
        </p:spPr>
        <p:txBody>
          <a:bodyPr rtlCol="0">
            <a:normAutofit fontScale="70000" lnSpcReduction="20000"/>
          </a:bodyPr>
          <a:lstStyle/>
          <a:p>
            <a:pPr marL="0" indent="0" fontAlgn="auto">
              <a:spcAft>
                <a:spcPts val="0"/>
              </a:spcAft>
              <a:buFont typeface="Arial" panose="020B0604020202020204" pitchFamily="34" charset="0"/>
              <a:buNone/>
              <a:defRPr/>
            </a:pPr>
            <a:r>
              <a:rPr lang="en-GB" altLang="en-US" dirty="0" smtClean="0">
                <a:solidFill>
                  <a:srgbClr val="26BCD7"/>
                </a:solidFill>
              </a:rPr>
              <a:t>@</a:t>
            </a:r>
            <a:r>
              <a:rPr lang="en-GB" altLang="en-US" dirty="0" err="1" smtClean="0">
                <a:solidFill>
                  <a:srgbClr val="26BCD7"/>
                </a:solidFill>
              </a:rPr>
              <a:t>iconews</a:t>
            </a:r>
            <a:endParaRPr lang="en-GB" altLang="en-US" dirty="0" smtClean="0">
              <a:solidFill>
                <a:srgbClr val="26BCD7"/>
              </a:solidFill>
            </a:endParaRPr>
          </a:p>
        </p:txBody>
      </p:sp>
      <p:sp>
        <p:nvSpPr>
          <p:cNvPr id="58371" name="Text Box 4"/>
          <p:cNvSpPr txBox="1">
            <a:spLocks noChangeArrowheads="1"/>
          </p:cNvSpPr>
          <p:nvPr/>
        </p:nvSpPr>
        <p:spPr bwMode="auto">
          <a:xfrm>
            <a:off x="0" y="549275"/>
            <a:ext cx="9144000"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charset="0"/>
              <a:buChar char="•"/>
              <a:defRPr sz="3200">
                <a:solidFill>
                  <a:schemeClr val="tx2"/>
                </a:solidFill>
                <a:latin typeface="Verdana" pitchFamily="34" charset="0"/>
              </a:defRPr>
            </a:lvl1pPr>
            <a:lvl2pPr marL="742950" indent="-285750">
              <a:spcBef>
                <a:spcPct val="20000"/>
              </a:spcBef>
              <a:buFont typeface="Arial" charset="0"/>
              <a:buChar char="–"/>
              <a:defRPr sz="2800">
                <a:solidFill>
                  <a:schemeClr val="tx2"/>
                </a:solidFill>
                <a:latin typeface="Verdana" pitchFamily="34" charset="0"/>
              </a:defRPr>
            </a:lvl2pPr>
            <a:lvl3pPr marL="1143000" indent="-228600">
              <a:spcBef>
                <a:spcPct val="20000"/>
              </a:spcBef>
              <a:buFont typeface="Arial" charset="0"/>
              <a:buChar char="•"/>
              <a:defRPr sz="2400">
                <a:solidFill>
                  <a:schemeClr val="tx2"/>
                </a:solidFill>
                <a:latin typeface="Verdana" pitchFamily="34" charset="0"/>
              </a:defRPr>
            </a:lvl3pPr>
            <a:lvl4pPr marL="1600200" indent="-228600">
              <a:spcBef>
                <a:spcPct val="20000"/>
              </a:spcBef>
              <a:buFont typeface="Arial" charset="0"/>
              <a:buChar char="–"/>
              <a:defRPr sz="2000">
                <a:solidFill>
                  <a:schemeClr val="tx2"/>
                </a:solidFill>
                <a:latin typeface="Verdana" pitchFamily="34" charset="0"/>
              </a:defRPr>
            </a:lvl4pPr>
            <a:lvl5pPr marL="2057400" indent="-228600">
              <a:spcBef>
                <a:spcPct val="20000"/>
              </a:spcBef>
              <a:buFont typeface="Arial" charset="0"/>
              <a:buChar char="»"/>
              <a:defRPr sz="2000">
                <a:solidFill>
                  <a:schemeClr val="tx2"/>
                </a:solidFill>
                <a:latin typeface="Verdana" pitchFamily="34" charset="0"/>
              </a:defRPr>
            </a:lvl5pPr>
            <a:lvl6pPr marL="2514600" indent="-228600" fontAlgn="base">
              <a:spcBef>
                <a:spcPct val="20000"/>
              </a:spcBef>
              <a:spcAft>
                <a:spcPct val="0"/>
              </a:spcAft>
              <a:buFont typeface="Arial" charset="0"/>
              <a:buChar char="»"/>
              <a:defRPr sz="2000">
                <a:solidFill>
                  <a:schemeClr val="tx2"/>
                </a:solidFill>
                <a:latin typeface="Verdana" pitchFamily="34" charset="0"/>
              </a:defRPr>
            </a:lvl6pPr>
            <a:lvl7pPr marL="2971800" indent="-228600" fontAlgn="base">
              <a:spcBef>
                <a:spcPct val="20000"/>
              </a:spcBef>
              <a:spcAft>
                <a:spcPct val="0"/>
              </a:spcAft>
              <a:buFont typeface="Arial" charset="0"/>
              <a:buChar char="»"/>
              <a:defRPr sz="2000">
                <a:solidFill>
                  <a:schemeClr val="tx2"/>
                </a:solidFill>
                <a:latin typeface="Verdana" pitchFamily="34" charset="0"/>
              </a:defRPr>
            </a:lvl7pPr>
            <a:lvl8pPr marL="3429000" indent="-228600" fontAlgn="base">
              <a:spcBef>
                <a:spcPct val="20000"/>
              </a:spcBef>
              <a:spcAft>
                <a:spcPct val="0"/>
              </a:spcAft>
              <a:buFont typeface="Arial" charset="0"/>
              <a:buChar char="»"/>
              <a:defRPr sz="2000">
                <a:solidFill>
                  <a:schemeClr val="tx2"/>
                </a:solidFill>
                <a:latin typeface="Verdana" pitchFamily="34" charset="0"/>
              </a:defRPr>
            </a:lvl8pPr>
            <a:lvl9pPr marL="3886200" indent="-228600" fontAlgn="base">
              <a:spcBef>
                <a:spcPct val="20000"/>
              </a:spcBef>
              <a:spcAft>
                <a:spcPct val="0"/>
              </a:spcAft>
              <a:buFont typeface="Arial" charset="0"/>
              <a:buChar char="»"/>
              <a:defRPr sz="2000">
                <a:solidFill>
                  <a:schemeClr val="tx2"/>
                </a:solidFill>
                <a:latin typeface="Verdana" pitchFamily="34" charset="0"/>
              </a:defRPr>
            </a:lvl9pPr>
          </a:lstStyle>
          <a:p>
            <a:pPr algn="ctr">
              <a:spcBef>
                <a:spcPct val="50000"/>
              </a:spcBef>
              <a:buFontTx/>
              <a:buNone/>
            </a:pPr>
            <a:r>
              <a:rPr lang="en-GB" altLang="en-US" sz="4400">
                <a:solidFill>
                  <a:srgbClr val="26BCD7"/>
                </a:solidFill>
                <a:latin typeface="Georgia" pitchFamily="18" charset="0"/>
                <a:ea typeface="ＭＳ Ｐゴシック" pitchFamily="34" charset="-128"/>
              </a:rPr>
              <a:t>Keep in touch</a:t>
            </a:r>
          </a:p>
        </p:txBody>
      </p:sp>
      <p:sp>
        <p:nvSpPr>
          <p:cNvPr id="58372" name="Text Box 5"/>
          <p:cNvSpPr txBox="1">
            <a:spLocks noChangeArrowheads="1"/>
          </p:cNvSpPr>
          <p:nvPr/>
        </p:nvSpPr>
        <p:spPr bwMode="auto">
          <a:xfrm>
            <a:off x="0" y="3587750"/>
            <a:ext cx="9144000"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charset="0"/>
              <a:buChar char="•"/>
              <a:defRPr sz="3200">
                <a:solidFill>
                  <a:schemeClr val="tx2"/>
                </a:solidFill>
                <a:latin typeface="Verdana" pitchFamily="34" charset="0"/>
              </a:defRPr>
            </a:lvl1pPr>
            <a:lvl2pPr marL="742950" indent="-285750">
              <a:spcBef>
                <a:spcPct val="20000"/>
              </a:spcBef>
              <a:buFont typeface="Arial" charset="0"/>
              <a:buChar char="–"/>
              <a:defRPr sz="2800">
                <a:solidFill>
                  <a:schemeClr val="tx2"/>
                </a:solidFill>
                <a:latin typeface="Verdana" pitchFamily="34" charset="0"/>
              </a:defRPr>
            </a:lvl2pPr>
            <a:lvl3pPr marL="1143000" indent="-228600">
              <a:spcBef>
                <a:spcPct val="20000"/>
              </a:spcBef>
              <a:buFont typeface="Arial" charset="0"/>
              <a:buChar char="•"/>
              <a:defRPr sz="2400">
                <a:solidFill>
                  <a:schemeClr val="tx2"/>
                </a:solidFill>
                <a:latin typeface="Verdana" pitchFamily="34" charset="0"/>
              </a:defRPr>
            </a:lvl3pPr>
            <a:lvl4pPr marL="1600200" indent="-228600">
              <a:spcBef>
                <a:spcPct val="20000"/>
              </a:spcBef>
              <a:buFont typeface="Arial" charset="0"/>
              <a:buChar char="–"/>
              <a:defRPr sz="2000">
                <a:solidFill>
                  <a:schemeClr val="tx2"/>
                </a:solidFill>
                <a:latin typeface="Verdana" pitchFamily="34" charset="0"/>
              </a:defRPr>
            </a:lvl4pPr>
            <a:lvl5pPr marL="2057400" indent="-228600">
              <a:spcBef>
                <a:spcPct val="20000"/>
              </a:spcBef>
              <a:buFont typeface="Arial" charset="0"/>
              <a:buChar char="»"/>
              <a:defRPr sz="2000">
                <a:solidFill>
                  <a:schemeClr val="tx2"/>
                </a:solidFill>
                <a:latin typeface="Verdana" pitchFamily="34" charset="0"/>
              </a:defRPr>
            </a:lvl5pPr>
            <a:lvl6pPr marL="2514600" indent="-228600" fontAlgn="base">
              <a:spcBef>
                <a:spcPct val="20000"/>
              </a:spcBef>
              <a:spcAft>
                <a:spcPct val="0"/>
              </a:spcAft>
              <a:buFont typeface="Arial" charset="0"/>
              <a:buChar char="»"/>
              <a:defRPr sz="2000">
                <a:solidFill>
                  <a:schemeClr val="tx2"/>
                </a:solidFill>
                <a:latin typeface="Verdana" pitchFamily="34" charset="0"/>
              </a:defRPr>
            </a:lvl6pPr>
            <a:lvl7pPr marL="2971800" indent="-228600" fontAlgn="base">
              <a:spcBef>
                <a:spcPct val="20000"/>
              </a:spcBef>
              <a:spcAft>
                <a:spcPct val="0"/>
              </a:spcAft>
              <a:buFont typeface="Arial" charset="0"/>
              <a:buChar char="»"/>
              <a:defRPr sz="2000">
                <a:solidFill>
                  <a:schemeClr val="tx2"/>
                </a:solidFill>
                <a:latin typeface="Verdana" pitchFamily="34" charset="0"/>
              </a:defRPr>
            </a:lvl7pPr>
            <a:lvl8pPr marL="3429000" indent="-228600" fontAlgn="base">
              <a:spcBef>
                <a:spcPct val="20000"/>
              </a:spcBef>
              <a:spcAft>
                <a:spcPct val="0"/>
              </a:spcAft>
              <a:buFont typeface="Arial" charset="0"/>
              <a:buChar char="»"/>
              <a:defRPr sz="2000">
                <a:solidFill>
                  <a:schemeClr val="tx2"/>
                </a:solidFill>
                <a:latin typeface="Verdana" pitchFamily="34" charset="0"/>
              </a:defRPr>
            </a:lvl8pPr>
            <a:lvl9pPr marL="3886200" indent="-228600" fontAlgn="base">
              <a:spcBef>
                <a:spcPct val="20000"/>
              </a:spcBef>
              <a:spcAft>
                <a:spcPct val="0"/>
              </a:spcAft>
              <a:buFont typeface="Arial" charset="0"/>
              <a:buChar char="»"/>
              <a:defRPr sz="2000">
                <a:solidFill>
                  <a:schemeClr val="tx2"/>
                </a:solidFill>
                <a:latin typeface="Verdana" pitchFamily="34" charset="0"/>
              </a:defRPr>
            </a:lvl9pPr>
          </a:lstStyle>
          <a:p>
            <a:pPr algn="ctr">
              <a:spcBef>
                <a:spcPct val="0"/>
              </a:spcBef>
              <a:buFontTx/>
              <a:buNone/>
            </a:pPr>
            <a:r>
              <a:rPr lang="en-GB" altLang="en-US" sz="2400">
                <a:solidFill>
                  <a:schemeClr val="tx1"/>
                </a:solidFill>
                <a:ea typeface="ＭＳ Ｐゴシック" pitchFamily="34" charset="-128"/>
              </a:rPr>
              <a:t>Subscribe to our e-newsletter at </a:t>
            </a:r>
            <a:r>
              <a:rPr lang="en-GB" altLang="en-US" sz="2400">
                <a:solidFill>
                  <a:srgbClr val="26BCD7"/>
                </a:solidFill>
                <a:ea typeface="ＭＳ Ｐゴシック" pitchFamily="34" charset="-128"/>
              </a:rPr>
              <a:t>www.ico.org.uk</a:t>
            </a:r>
          </a:p>
          <a:p>
            <a:pPr algn="ctr">
              <a:spcBef>
                <a:spcPct val="0"/>
              </a:spcBef>
              <a:buFontTx/>
              <a:buNone/>
            </a:pPr>
            <a:r>
              <a:rPr lang="en-GB" altLang="en-US" sz="2400">
                <a:solidFill>
                  <a:schemeClr val="tx1"/>
                </a:solidFill>
                <a:ea typeface="ＭＳ Ｐゴシック" pitchFamily="34" charset="-128"/>
              </a:rPr>
              <a:t>or find us on…</a:t>
            </a:r>
          </a:p>
        </p:txBody>
      </p:sp>
      <p:pic>
        <p:nvPicPr>
          <p:cNvPr id="58373" name="Picture 7" descr="youtub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22688" y="4387850"/>
            <a:ext cx="1698625" cy="1201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74" name="Picture 8" descr="LinkedIn_log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251575" y="4651375"/>
            <a:ext cx="2089150"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75" name="Picture 9" descr="\\child.indigo.local\profiles\desktop\covellj\Desktop\Various images and designs\fb twitter logos\twitter_newbird_blue.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30313" y="4322763"/>
            <a:ext cx="1333500"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6" name="TextBox 1"/>
          <p:cNvSpPr txBox="1">
            <a:spLocks noChangeArrowheads="1"/>
          </p:cNvSpPr>
          <p:nvPr/>
        </p:nvSpPr>
        <p:spPr bwMode="auto">
          <a:xfrm>
            <a:off x="803275" y="1690688"/>
            <a:ext cx="7537450" cy="156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fontAlgn="base">
              <a:spcBef>
                <a:spcPct val="0"/>
              </a:spcBef>
              <a:spcAft>
                <a:spcPct val="0"/>
              </a:spcAft>
              <a:defRPr>
                <a:solidFill>
                  <a:schemeClr val="tx1"/>
                </a:solidFill>
                <a:latin typeface="Verdana" pitchFamily="34" charset="0"/>
              </a:defRPr>
            </a:lvl6pPr>
            <a:lvl7pPr marL="2971800" indent="-228600" fontAlgn="base">
              <a:spcBef>
                <a:spcPct val="0"/>
              </a:spcBef>
              <a:spcAft>
                <a:spcPct val="0"/>
              </a:spcAft>
              <a:defRPr>
                <a:solidFill>
                  <a:schemeClr val="tx1"/>
                </a:solidFill>
                <a:latin typeface="Verdana" pitchFamily="34" charset="0"/>
              </a:defRPr>
            </a:lvl7pPr>
            <a:lvl8pPr marL="3429000" indent="-228600" fontAlgn="base">
              <a:spcBef>
                <a:spcPct val="0"/>
              </a:spcBef>
              <a:spcAft>
                <a:spcPct val="0"/>
              </a:spcAft>
              <a:defRPr>
                <a:solidFill>
                  <a:schemeClr val="tx1"/>
                </a:solidFill>
                <a:latin typeface="Verdana" pitchFamily="34" charset="0"/>
              </a:defRPr>
            </a:lvl8pPr>
            <a:lvl9pPr marL="3886200" indent="-228600" fontAlgn="base">
              <a:spcBef>
                <a:spcPct val="0"/>
              </a:spcBef>
              <a:spcAft>
                <a:spcPct val="0"/>
              </a:spcAft>
              <a:defRPr>
                <a:solidFill>
                  <a:schemeClr val="tx1"/>
                </a:solidFill>
                <a:latin typeface="Verdana" pitchFamily="34" charset="0"/>
              </a:defRPr>
            </a:lvl9pPr>
          </a:lstStyle>
          <a:p>
            <a:pPr algn="ctr"/>
            <a:r>
              <a:rPr lang="en-GB" altLang="en-US" sz="2400" dirty="0"/>
              <a:t>ICO Scotland</a:t>
            </a:r>
          </a:p>
          <a:p>
            <a:pPr algn="ctr"/>
            <a:r>
              <a:rPr lang="en-GB" altLang="en-US" sz="2400" dirty="0"/>
              <a:t>45 Melville Street</a:t>
            </a:r>
          </a:p>
          <a:p>
            <a:pPr algn="ctr"/>
            <a:r>
              <a:rPr lang="en-GB" altLang="en-US" sz="2400" dirty="0"/>
              <a:t>Edinburgh EH3 7HL</a:t>
            </a:r>
          </a:p>
          <a:p>
            <a:pPr algn="ctr"/>
            <a:r>
              <a:rPr lang="en-GB" altLang="en-US" sz="2400" dirty="0"/>
              <a:t>T</a:t>
            </a:r>
            <a:r>
              <a:rPr lang="en-GB" altLang="en-US" sz="2400"/>
              <a:t>: </a:t>
            </a:r>
            <a:r>
              <a:rPr lang="en-GB" altLang="en-US" sz="2400" smtClean="0"/>
              <a:t>0330 123 1115 E</a:t>
            </a:r>
            <a:r>
              <a:rPr lang="en-GB" altLang="en-US" sz="2400" dirty="0"/>
              <a:t>: </a:t>
            </a:r>
            <a:r>
              <a:rPr lang="en-GB" altLang="en-US" sz="2400" dirty="0">
                <a:solidFill>
                  <a:srgbClr val="26BCD7"/>
                </a:solidFill>
              </a:rPr>
              <a:t>Scotland@ico.org.uk</a:t>
            </a:r>
            <a:r>
              <a:rPr lang="en-GB" altLang="en-US" sz="2400" dirty="0">
                <a:solidFill>
                  <a:srgbClr val="0070C0"/>
                </a:solidFill>
              </a:rPr>
              <a:t> </a:t>
            </a:r>
          </a:p>
        </p:txBody>
      </p:sp>
    </p:spTree>
    <p:extLst>
      <p:ext uri="{BB962C8B-B14F-4D97-AF65-F5344CB8AC3E}">
        <p14:creationId xmlns:p14="http://schemas.microsoft.com/office/powerpoint/2010/main" val="2135091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GB" dirty="0" smtClean="0">
                <a:ln w="11430">
                  <a:noFill/>
                </a:ln>
                <a:effectLst>
                  <a:innerShdw blurRad="63500" dist="50800" dir="10800000">
                    <a:prstClr val="black">
                      <a:alpha val="50000"/>
                    </a:prstClr>
                  </a:innerShdw>
                </a:effectLst>
                <a:ea typeface="+mn-ea"/>
                <a:cs typeface="+mn-cs"/>
              </a:rPr>
              <a:t>The Strands of Data Protection Law</a:t>
            </a:r>
            <a:endParaRPr lang="en-GB" dirty="0">
              <a:ln w="11430">
                <a:noFill/>
              </a:ln>
              <a:effectLst>
                <a:innerShdw blurRad="63500" dist="50800" dir="10800000">
                  <a:prstClr val="black">
                    <a:alpha val="50000"/>
                  </a:prstClr>
                </a:innerShdw>
              </a:effectLst>
              <a:ea typeface="+mn-ea"/>
              <a:cs typeface="+mn-cs"/>
            </a:endParaRPr>
          </a:p>
        </p:txBody>
      </p:sp>
      <p:graphicFrame>
        <p:nvGraphicFramePr>
          <p:cNvPr id="3" name="Diagram 2"/>
          <p:cNvGraphicFramePr/>
          <p:nvPr>
            <p:extLst>
              <p:ext uri="{D42A27DB-BD31-4B8C-83A1-F6EECF244321}">
                <p14:modId xmlns:p14="http://schemas.microsoft.com/office/powerpoint/2010/main" val="3855589388"/>
              </p:ext>
            </p:extLst>
          </p:nvPr>
        </p:nvGraphicFramePr>
        <p:xfrm>
          <a:off x="114138" y="1638692"/>
          <a:ext cx="8856984" cy="44234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Content Placeholder 3"/>
          <p:cNvSpPr>
            <a:spLocks noGrp="1"/>
          </p:cNvSpPr>
          <p:nvPr>
            <p:ph idx="1"/>
          </p:nvPr>
        </p:nvSpPr>
        <p:spPr/>
        <p:txBody>
          <a:bodyPr/>
          <a:lstStyle/>
          <a:p>
            <a:endParaRPr lang="en-GB"/>
          </a:p>
        </p:txBody>
      </p:sp>
    </p:spTree>
    <p:extLst>
      <p:ext uri="{BB962C8B-B14F-4D97-AF65-F5344CB8AC3E}">
        <p14:creationId xmlns:p14="http://schemas.microsoft.com/office/powerpoint/2010/main" val="12324486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Key Definitions</a:t>
            </a:r>
            <a:endParaRPr lang="en-GB" dirty="0"/>
          </a:p>
        </p:txBody>
      </p:sp>
      <p:sp>
        <p:nvSpPr>
          <p:cNvPr id="4" name="Text Placeholder 3"/>
          <p:cNvSpPr>
            <a:spLocks noGrp="1"/>
          </p:cNvSpPr>
          <p:nvPr>
            <p:ph type="body" sz="quarter" idx="14"/>
          </p:nvPr>
        </p:nvSpPr>
        <p:spPr>
          <a:xfrm>
            <a:off x="235713" y="1430338"/>
            <a:ext cx="8563800" cy="4811712"/>
          </a:xfrm>
        </p:spPr>
        <p:txBody>
          <a:bodyPr/>
          <a:lstStyle/>
          <a:p>
            <a:r>
              <a:rPr lang="en-GB" b="1" dirty="0" smtClean="0"/>
              <a:t>Data Controller </a:t>
            </a:r>
            <a:r>
              <a:rPr lang="en-GB" dirty="0" smtClean="0"/>
              <a:t>– the organisation that makes the decisions</a:t>
            </a:r>
          </a:p>
          <a:p>
            <a:r>
              <a:rPr lang="en-GB" b="1" dirty="0" smtClean="0"/>
              <a:t>Data Processor </a:t>
            </a:r>
            <a:r>
              <a:rPr lang="en-GB" dirty="0" smtClean="0"/>
              <a:t>– an organisation instructed to process personal data on behalf of a Data Controller</a:t>
            </a:r>
          </a:p>
          <a:p>
            <a:r>
              <a:rPr lang="en-GB" b="1" dirty="0" smtClean="0"/>
              <a:t>Data Processing </a:t>
            </a:r>
            <a:r>
              <a:rPr lang="en-GB" dirty="0" smtClean="0"/>
              <a:t>– anything which a Data Controller does with personal data, including storing it</a:t>
            </a:r>
          </a:p>
          <a:p>
            <a:r>
              <a:rPr lang="en-GB" b="1" dirty="0" smtClean="0"/>
              <a:t>Data Breach </a:t>
            </a:r>
            <a:r>
              <a:rPr lang="en-GB" dirty="0" smtClean="0"/>
              <a:t>– anything that happens to personal data which shouldn’t</a:t>
            </a:r>
          </a:p>
          <a:p>
            <a:r>
              <a:rPr lang="en-GB" b="1" dirty="0" smtClean="0"/>
              <a:t>Data Subject </a:t>
            </a:r>
            <a:r>
              <a:rPr lang="en-GB" dirty="0" smtClean="0"/>
              <a:t>– an individual identifiable from the personal data that you hold on them</a:t>
            </a:r>
            <a:endParaRPr lang="en-GB" dirty="0"/>
          </a:p>
        </p:txBody>
      </p:sp>
    </p:spTree>
    <p:extLst>
      <p:ext uri="{BB962C8B-B14F-4D97-AF65-F5344CB8AC3E}">
        <p14:creationId xmlns:p14="http://schemas.microsoft.com/office/powerpoint/2010/main" val="34932700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9143999" cy="6861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439012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Accountability Principle </a:t>
            </a:r>
            <a:endParaRPr lang="en-GB" dirty="0"/>
          </a:p>
        </p:txBody>
      </p:sp>
      <p:sp>
        <p:nvSpPr>
          <p:cNvPr id="3" name="Content Placeholder 2"/>
          <p:cNvSpPr>
            <a:spLocks noGrp="1"/>
          </p:cNvSpPr>
          <p:nvPr>
            <p:ph idx="1"/>
          </p:nvPr>
        </p:nvSpPr>
        <p:spPr/>
        <p:txBody>
          <a:bodyPr>
            <a:normAutofit fontScale="92500"/>
          </a:bodyPr>
          <a:lstStyle/>
          <a:p>
            <a:r>
              <a:rPr lang="en-GB" dirty="0" smtClean="0"/>
              <a:t>The controller shall be </a:t>
            </a:r>
            <a:r>
              <a:rPr lang="en-GB" b="1" dirty="0" smtClean="0"/>
              <a:t>responsible </a:t>
            </a:r>
            <a:r>
              <a:rPr lang="en-GB" dirty="0" smtClean="0"/>
              <a:t>for, and be able to </a:t>
            </a:r>
            <a:r>
              <a:rPr lang="en-GB" b="1" dirty="0" smtClean="0"/>
              <a:t>demonstrate </a:t>
            </a:r>
            <a:r>
              <a:rPr lang="en-GB" dirty="0" smtClean="0"/>
              <a:t>compliance </a:t>
            </a:r>
            <a:endParaRPr lang="en-GB" dirty="0"/>
          </a:p>
        </p:txBody>
      </p:sp>
    </p:spTree>
    <p:extLst>
      <p:ext uri="{BB962C8B-B14F-4D97-AF65-F5344CB8AC3E}">
        <p14:creationId xmlns:p14="http://schemas.microsoft.com/office/powerpoint/2010/main" val="12410549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chor="ctr"/>
          <a:lstStyle/>
          <a:p>
            <a:pPr algn="ctr"/>
            <a:r>
              <a:rPr lang="en-GB" sz="7200" dirty="0" smtClean="0"/>
              <a:t>What is Personal Data?</a:t>
            </a:r>
            <a:endParaRPr lang="en-GB" sz="7200" dirty="0"/>
          </a:p>
        </p:txBody>
      </p:sp>
    </p:spTree>
    <p:extLst>
      <p:ext uri="{BB962C8B-B14F-4D97-AF65-F5344CB8AC3E}">
        <p14:creationId xmlns:p14="http://schemas.microsoft.com/office/powerpoint/2010/main" val="28692341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GB" dirty="0" smtClean="0"/>
              <a:t>Personal Data is…</a:t>
            </a:r>
            <a:endParaRPr lang="en-GB" dirty="0"/>
          </a:p>
        </p:txBody>
      </p:sp>
      <p:sp>
        <p:nvSpPr>
          <p:cNvPr id="9" name="Text Placeholder 8"/>
          <p:cNvSpPr>
            <a:spLocks noGrp="1"/>
          </p:cNvSpPr>
          <p:nvPr>
            <p:ph idx="1"/>
          </p:nvPr>
        </p:nvSpPr>
        <p:spPr/>
        <p:txBody>
          <a:bodyPr numCol="1">
            <a:normAutofit/>
          </a:bodyPr>
          <a:lstStyle/>
          <a:p>
            <a:r>
              <a:rPr lang="en-GB" dirty="0" smtClean="0">
                <a:solidFill>
                  <a:schemeClr val="accent6">
                    <a:lumMod val="40000"/>
                    <a:lumOff val="60000"/>
                  </a:schemeClr>
                </a:solidFill>
              </a:rPr>
              <a:t>Any information relating, directly or indirectly, to an identified or identifiable natural person</a:t>
            </a:r>
          </a:p>
          <a:p>
            <a:endParaRPr lang="en-GB" dirty="0">
              <a:solidFill>
                <a:schemeClr val="tx1"/>
              </a:solidFill>
            </a:endParaRPr>
          </a:p>
        </p:txBody>
      </p:sp>
      <p:sp>
        <p:nvSpPr>
          <p:cNvPr id="2" name="Picture Placeholder 1"/>
          <p:cNvSpPr>
            <a:spLocks noGrp="1"/>
          </p:cNvSpPr>
          <p:nvPr>
            <p:ph type="pic" sz="quarter" idx="13"/>
          </p:nvPr>
        </p:nvSpPr>
        <p:spPr/>
      </p:sp>
    </p:spTree>
    <p:extLst>
      <p:ext uri="{BB962C8B-B14F-4D97-AF65-F5344CB8AC3E}">
        <p14:creationId xmlns:p14="http://schemas.microsoft.com/office/powerpoint/2010/main" val="276533457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49238" y="287338"/>
            <a:ext cx="8589962" cy="1143000"/>
          </a:xfrm>
        </p:spPr>
        <p:txBody>
          <a:bodyPr rtlCol="0">
            <a:normAutofit/>
          </a:bodyPr>
          <a:lstStyle/>
          <a:p>
            <a:pPr>
              <a:defRPr/>
            </a:pPr>
            <a:r>
              <a:rPr lang="en-US" dirty="0"/>
              <a:t>Not all data is the same…</a:t>
            </a:r>
            <a:endParaRPr lang="en-GB" dirty="0"/>
          </a:p>
        </p:txBody>
      </p:sp>
      <p:graphicFrame>
        <p:nvGraphicFramePr>
          <p:cNvPr id="7" name="Content Placeholder 6"/>
          <p:cNvGraphicFramePr>
            <a:graphicFrameLocks noGrp="1"/>
          </p:cNvGraphicFramePr>
          <p:nvPr>
            <p:ph idx="1"/>
            <p:extLst/>
          </p:nvPr>
        </p:nvGraphicFramePr>
        <p:xfrm>
          <a:off x="227013" y="1687513"/>
          <a:ext cx="8589962" cy="50180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091371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type="pic" sz="quarter" idx="13"/>
          </p:nvPr>
        </p:nvPicPr>
        <p:blipFill>
          <a:blip r:embed="rId3" cstate="print">
            <a:extLst>
              <a:ext uri="{28A0092B-C50C-407E-A947-70E740481C1C}">
                <a14:useLocalDpi xmlns:a14="http://schemas.microsoft.com/office/drawing/2010/main" val="0"/>
              </a:ext>
            </a:extLst>
          </a:blip>
          <a:srcRect/>
          <a:stretch>
            <a:fillRect/>
          </a:stretch>
        </p:blipFill>
        <p:spPr/>
      </p:pic>
      <p:sp>
        <p:nvSpPr>
          <p:cNvPr id="7" name="Title 6"/>
          <p:cNvSpPr>
            <a:spLocks noGrp="1"/>
          </p:cNvSpPr>
          <p:nvPr>
            <p:ph type="ctrTitle"/>
          </p:nvPr>
        </p:nvSpPr>
        <p:spPr/>
        <p:txBody>
          <a:bodyPr>
            <a:noAutofit/>
          </a:bodyPr>
          <a:lstStyle/>
          <a:p>
            <a:pPr algn="ctr"/>
            <a:r>
              <a:rPr lang="en-GB" sz="6000" dirty="0" smtClean="0">
                <a:solidFill>
                  <a:schemeClr val="accent6">
                    <a:lumMod val="20000"/>
                    <a:lumOff val="80000"/>
                  </a:schemeClr>
                </a:solidFill>
              </a:rPr>
              <a:t>Personal Data isn’t Always Obvious!</a:t>
            </a:r>
            <a:endParaRPr lang="en-GB" sz="6000" dirty="0">
              <a:solidFill>
                <a:schemeClr val="accent6">
                  <a:lumMod val="20000"/>
                  <a:lumOff val="80000"/>
                </a:schemeClr>
              </a:solidFill>
            </a:endParaRPr>
          </a:p>
        </p:txBody>
      </p:sp>
    </p:spTree>
    <p:extLst>
      <p:ext uri="{BB962C8B-B14F-4D97-AF65-F5344CB8AC3E}">
        <p14:creationId xmlns:p14="http://schemas.microsoft.com/office/powerpoint/2010/main" val="24920916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ICO">
      <a:dk1>
        <a:srgbClr val="000000"/>
      </a:dk1>
      <a:lt1>
        <a:sysClr val="window" lastClr="FFFFFF"/>
      </a:lt1>
      <a:dk2>
        <a:srgbClr val="54534A"/>
      </a:dk2>
      <a:lt2>
        <a:srgbClr val="003768"/>
      </a:lt2>
      <a:accent1>
        <a:srgbClr val="26BCD7"/>
      </a:accent1>
      <a:accent2>
        <a:srgbClr val="49176D"/>
      </a:accent2>
      <a:accent3>
        <a:srgbClr val="EC008C"/>
      </a:accent3>
      <a:accent4>
        <a:srgbClr val="F99D31"/>
      </a:accent4>
      <a:accent5>
        <a:srgbClr val="004D43"/>
      </a:accent5>
      <a:accent6>
        <a:srgbClr val="FFE153"/>
      </a:accent6>
      <a:hlink>
        <a:srgbClr val="54534A"/>
      </a:hlink>
      <a:folHlink>
        <a:srgbClr val="004D43"/>
      </a:folHlink>
    </a:clrScheme>
    <a:fontScheme name="ICO">
      <a:majorFont>
        <a:latin typeface="Georgi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_Office Theme">
  <a:themeElements>
    <a:clrScheme name="ICO">
      <a:dk1>
        <a:srgbClr val="000000"/>
      </a:dk1>
      <a:lt1>
        <a:sysClr val="window" lastClr="FFFFFF"/>
      </a:lt1>
      <a:dk2>
        <a:srgbClr val="54534A"/>
      </a:dk2>
      <a:lt2>
        <a:srgbClr val="003768"/>
      </a:lt2>
      <a:accent1>
        <a:srgbClr val="26BCD7"/>
      </a:accent1>
      <a:accent2>
        <a:srgbClr val="49176D"/>
      </a:accent2>
      <a:accent3>
        <a:srgbClr val="EC008C"/>
      </a:accent3>
      <a:accent4>
        <a:srgbClr val="F99D31"/>
      </a:accent4>
      <a:accent5>
        <a:srgbClr val="004D43"/>
      </a:accent5>
      <a:accent6>
        <a:srgbClr val="FFE153"/>
      </a:accent6>
      <a:hlink>
        <a:srgbClr val="54534A"/>
      </a:hlink>
      <a:folHlink>
        <a:srgbClr val="004D43"/>
      </a:folHlink>
    </a:clrScheme>
    <a:fontScheme name="ICO">
      <a:majorFont>
        <a:latin typeface="Georgi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003768"/>
    </a:lt1>
    <a:dk2>
      <a:srgbClr val="000000"/>
    </a:dk2>
    <a:lt2>
      <a:srgbClr val="808080"/>
    </a:lt2>
    <a:accent1>
      <a:srgbClr val="BBE0E3"/>
    </a:accent1>
    <a:accent2>
      <a:srgbClr val="333399"/>
    </a:accent2>
    <a:accent3>
      <a:srgbClr val="AAAEB9"/>
    </a:accent3>
    <a:accent4>
      <a:srgbClr val="000000"/>
    </a:accent4>
    <a:accent5>
      <a:srgbClr val="DAEDEF"/>
    </a:accent5>
    <a:accent6>
      <a:srgbClr val="2D2D8A"/>
    </a:accent6>
    <a:hlink>
      <a:srgbClr val="009999"/>
    </a:hlink>
    <a:folHlink>
      <a:srgbClr val="99CC0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53D46D7AEACBF47A700DD6C1811A25F" ma:contentTypeVersion="7" ma:contentTypeDescription="Create a new document." ma:contentTypeScope="" ma:versionID="4d4232545fcf7d0bbf190369b994323e">
  <xsd:schema xmlns:xsd="http://www.w3.org/2001/XMLSchema" xmlns:xs="http://www.w3.org/2001/XMLSchema" xmlns:p="http://schemas.microsoft.com/office/2006/metadata/properties" xmlns:ns2="db33d827-d01e-4e3d-b6bd-3d5dcc356034" xmlns:ns3="79dc206b-eb08-4872-a990-9e31341826f2" targetNamespace="http://schemas.microsoft.com/office/2006/metadata/properties" ma:root="true" ma:fieldsID="c49666b4d1d8bbcf47419b154f9d0a7d" ns2:_="" ns3:_="">
    <xsd:import namespace="db33d827-d01e-4e3d-b6bd-3d5dcc356034"/>
    <xsd:import namespace="79dc206b-eb08-4872-a990-9e31341826f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3:SharedWithUsers" minOccurs="0"/>
                <xsd:element ref="ns3:SharedWithDetail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33d827-d01e-4e3d-b6bd-3d5dcc3560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4"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9dc206b-eb08-4872-a990-9e31341826f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EF901AF-D40E-4BE5-B5D6-3C52887FA2B7}"/>
</file>

<file path=customXml/itemProps2.xml><?xml version="1.0" encoding="utf-8"?>
<ds:datastoreItem xmlns:ds="http://schemas.openxmlformats.org/officeDocument/2006/customXml" ds:itemID="{A9A4DF8F-D236-4DFD-95ED-1E0130765CF5}"/>
</file>

<file path=customXml/itemProps3.xml><?xml version="1.0" encoding="utf-8"?>
<ds:datastoreItem xmlns:ds="http://schemas.openxmlformats.org/officeDocument/2006/customXml" ds:itemID="{D41E9B0D-EA1B-480A-9E5A-F52E9A0F1884}"/>
</file>

<file path=docProps/app.xml><?xml version="1.0" encoding="utf-8"?>
<Properties xmlns="http://schemas.openxmlformats.org/officeDocument/2006/extended-properties" xmlns:vt="http://schemas.openxmlformats.org/officeDocument/2006/docPropsVTypes">
  <TotalTime>7845</TotalTime>
  <Words>1193</Words>
  <Application>Microsoft Office PowerPoint</Application>
  <PresentationFormat>On-screen Show (4:3)</PresentationFormat>
  <Paragraphs>141</Paragraphs>
  <Slides>19</Slides>
  <Notes>16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19</vt:i4>
      </vt:variant>
    </vt:vector>
  </HeadingPairs>
  <TitlesOfParts>
    <vt:vector size="26" baseType="lpstr">
      <vt:lpstr>ＭＳ Ｐゴシック</vt:lpstr>
      <vt:lpstr>Arial</vt:lpstr>
      <vt:lpstr>Calibri</vt:lpstr>
      <vt:lpstr>Georgia</vt:lpstr>
      <vt:lpstr>Verdana</vt:lpstr>
      <vt:lpstr>Office Theme</vt:lpstr>
      <vt:lpstr>3_Office Theme</vt:lpstr>
      <vt:lpstr>Data Protection for SDS Employers  Alison Johnston Lead Policy Officer (Scotland) Information Commissioner’s Office   </vt:lpstr>
      <vt:lpstr>The Strands of Data Protection Law</vt:lpstr>
      <vt:lpstr>Key Definitions</vt:lpstr>
      <vt:lpstr>PowerPoint Presentation</vt:lpstr>
      <vt:lpstr>The Accountability Principle </vt:lpstr>
      <vt:lpstr>What is Personal Data?</vt:lpstr>
      <vt:lpstr>Personal Data is…</vt:lpstr>
      <vt:lpstr>Not all data is the same…</vt:lpstr>
      <vt:lpstr>Personal Data isn’t Always Obvious!</vt:lpstr>
      <vt:lpstr>Recorded data</vt:lpstr>
      <vt:lpstr>Who is responsible?</vt:lpstr>
      <vt:lpstr>I must get consent to process personal data under GDPR</vt:lpstr>
      <vt:lpstr>Conditions for processing</vt:lpstr>
      <vt:lpstr>PowerPoint Presentation</vt:lpstr>
      <vt:lpstr>Data Sharing</vt:lpstr>
      <vt:lpstr>Data Processing</vt:lpstr>
      <vt:lpstr>Data Breaches</vt:lpstr>
      <vt:lpstr>Useful Links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Alison Johnston</cp:lastModifiedBy>
  <cp:revision>425</cp:revision>
  <cp:lastPrinted>2017-07-06T08:58:29Z</cp:lastPrinted>
  <dcterms:created xsi:type="dcterms:W3CDTF">2014-12-15T09:33:02Z</dcterms:created>
  <dcterms:modified xsi:type="dcterms:W3CDTF">2018-10-29T10:17:01Z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ContentTypeId" pid="2">
    <vt:lpwstr>0x010100353D46D7AEACBF47A700DD6C1811A25F</vt:lpwstr>
  </property>
  <property fmtid="{D5CDD505-2E9C-101B-9397-08002B2CF9AE}" name="NXPowerLiteLastOptimized" pid="3">
    <vt:lpwstr>671349</vt:lpwstr>
  </property>
  <property fmtid="{D5CDD505-2E9C-101B-9397-08002B2CF9AE}" name="NXPowerLiteSettings" pid="4">
    <vt:lpwstr>C7000400038000</vt:lpwstr>
  </property>
  <property fmtid="{D5CDD505-2E9C-101B-9397-08002B2CF9AE}" name="NXPowerLiteVersion" pid="5">
    <vt:lpwstr>S8.2.2</vt:lpwstr>
  </property>
</Properties>
</file>