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65" r:id="rId6"/>
    <p:sldId id="262" r:id="rId7"/>
    <p:sldId id="263" r:id="rId8"/>
    <p:sldId id="264" r:id="rId9"/>
    <p:sldId id="266" r:id="rId10"/>
    <p:sldId id="285" r:id="rId11"/>
    <p:sldId id="278" r:id="rId12"/>
    <p:sldId id="277" r:id="rId13"/>
    <p:sldId id="279" r:id="rId14"/>
    <p:sldId id="280" r:id="rId15"/>
    <p:sldId id="288" r:id="rId16"/>
    <p:sldId id="289" r:id="rId17"/>
    <p:sldId id="290" r:id="rId18"/>
    <p:sldId id="268" r:id="rId19"/>
    <p:sldId id="267" r:id="rId20"/>
    <p:sldId id="269" r:id="rId21"/>
    <p:sldId id="270" r:id="rId22"/>
    <p:sldId id="271" r:id="rId23"/>
    <p:sldId id="272" r:id="rId24"/>
    <p:sldId id="273" r:id="rId25"/>
    <p:sldId id="286" r:id="rId26"/>
    <p:sldId id="287" r:id="rId27"/>
    <p:sldId id="260" r:id="rId28"/>
    <p:sldId id="259" r:id="rId29"/>
    <p:sldId id="274" r:id="rId30"/>
    <p:sldId id="275" r:id="rId31"/>
    <p:sldId id="276" r:id="rId32"/>
    <p:sldId id="281" r:id="rId33"/>
    <p:sldId id="282"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283" r:id="rId63"/>
    <p:sldId id="28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53F7E-80CD-48D6-B099-B301E7C4533F}" v="37" dt="2019-11-11T20:12:11.721"/>
    <p1510:client id="{39F33324-5422-8B4E-A259-8D982816031C}" v="8" dt="2019-11-11T20:22:25.801"/>
    <p1510:client id="{5667F9A2-F89C-97E0-8FE3-4C146A2B48CF}" v="242" dt="2019-11-12T22:31:37.729"/>
    <p1510:client id="{D3B211F5-5277-F10D-301A-2DC0E77EE9C9}" v="289" dt="2019-11-12T21:43:01.726"/>
    <p1510:client id="{F4A08E9C-6EC7-D088-9FBE-A8437EBD7C6C}" v="42" dt="2019-11-12T22:44:34.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112" d="100"/>
          <a:sy n="112"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Carr" userId="S::anna@sdsscotland.org.uk::b41e2947-1f8b-41e0-9167-09f2744b512a" providerId="AD" clId="Web-{5667F9A2-F89C-97E0-8FE3-4C146A2B48CF}"/>
    <pc:docChg chg="addSld modSld sldOrd">
      <pc:chgData name="Anna Carr" userId="S::anna@sdsscotland.org.uk::b41e2947-1f8b-41e0-9167-09f2744b512a" providerId="AD" clId="Web-{5667F9A2-F89C-97E0-8FE3-4C146A2B48CF}" dt="2019-11-12T22:31:37.729" v="237" actId="20577"/>
      <pc:docMkLst>
        <pc:docMk/>
      </pc:docMkLst>
      <pc:sldChg chg="ord">
        <pc:chgData name="Anna Carr" userId="S::anna@sdsscotland.org.uk::b41e2947-1f8b-41e0-9167-09f2744b512a" providerId="AD" clId="Web-{5667F9A2-F89C-97E0-8FE3-4C146A2B48CF}" dt="2019-11-12T21:48:38.466" v="0"/>
        <pc:sldMkLst>
          <pc:docMk/>
          <pc:sldMk cId="3480293219" sldId="278"/>
        </pc:sldMkLst>
      </pc:sldChg>
      <pc:sldChg chg="ord">
        <pc:chgData name="Anna Carr" userId="S::anna@sdsscotland.org.uk::b41e2947-1f8b-41e0-9167-09f2744b512a" providerId="AD" clId="Web-{5667F9A2-F89C-97E0-8FE3-4C146A2B48CF}" dt="2019-11-12T21:48:47.623" v="1"/>
        <pc:sldMkLst>
          <pc:docMk/>
          <pc:sldMk cId="3523123606" sldId="285"/>
        </pc:sldMkLst>
      </pc:sldChg>
      <pc:sldChg chg="addSp modSp">
        <pc:chgData name="Anna Carr" userId="S::anna@sdsscotland.org.uk::b41e2947-1f8b-41e0-9167-09f2744b512a" providerId="AD" clId="Web-{5667F9A2-F89C-97E0-8FE3-4C146A2B48CF}" dt="2019-11-12T21:57:50.688" v="4"/>
        <pc:sldMkLst>
          <pc:docMk/>
          <pc:sldMk cId="1920276665" sldId="291"/>
        </pc:sldMkLst>
        <pc:spChg chg="add">
          <ac:chgData name="Anna Carr" userId="S::anna@sdsscotland.org.uk::b41e2947-1f8b-41e0-9167-09f2744b512a" providerId="AD" clId="Web-{5667F9A2-F89C-97E0-8FE3-4C146A2B48CF}" dt="2019-11-12T21:57:50.688" v="4"/>
          <ac:spMkLst>
            <pc:docMk/>
            <pc:sldMk cId="1920276665" sldId="291"/>
            <ac:spMk id="4" creationId="{819316DA-B6B5-4004-967A-F76C67683ED2}"/>
          </ac:spMkLst>
        </pc:spChg>
        <pc:picChg chg="add mod">
          <ac:chgData name="Anna Carr" userId="S::anna@sdsscotland.org.uk::b41e2947-1f8b-41e0-9167-09f2744b512a" providerId="AD" clId="Web-{5667F9A2-F89C-97E0-8FE3-4C146A2B48CF}" dt="2019-11-12T21:57:13.031" v="3" actId="1076"/>
          <ac:picMkLst>
            <pc:docMk/>
            <pc:sldMk cId="1920276665" sldId="291"/>
            <ac:picMk id="2" creationId="{68F2CCC1-DD71-424C-846F-02AFBB318D02}"/>
          </ac:picMkLst>
        </pc:picChg>
      </pc:sldChg>
      <pc:sldChg chg="addSp modSp">
        <pc:chgData name="Anna Carr" userId="S::anna@sdsscotland.org.uk::b41e2947-1f8b-41e0-9167-09f2744b512a" providerId="AD" clId="Web-{5667F9A2-F89C-97E0-8FE3-4C146A2B48CF}" dt="2019-11-12T21:59:01.001" v="7"/>
        <pc:sldMkLst>
          <pc:docMk/>
          <pc:sldMk cId="1178850481" sldId="292"/>
        </pc:sldMkLst>
        <pc:spChg chg="add mod">
          <ac:chgData name="Anna Carr" userId="S::anna@sdsscotland.org.uk::b41e2947-1f8b-41e0-9167-09f2744b512a" providerId="AD" clId="Web-{5667F9A2-F89C-97E0-8FE3-4C146A2B48CF}" dt="2019-11-12T21:58:53.313" v="6" actId="14100"/>
          <ac:spMkLst>
            <pc:docMk/>
            <pc:sldMk cId="1178850481" sldId="292"/>
            <ac:spMk id="2" creationId="{AFD34F17-DBD4-4E1C-AF13-818352F44AC3}"/>
          </ac:spMkLst>
        </pc:spChg>
        <pc:picChg chg="add">
          <ac:chgData name="Anna Carr" userId="S::anna@sdsscotland.org.uk::b41e2947-1f8b-41e0-9167-09f2744b512a" providerId="AD" clId="Web-{5667F9A2-F89C-97E0-8FE3-4C146A2B48CF}" dt="2019-11-12T21:59:01.001" v="7"/>
          <ac:picMkLst>
            <pc:docMk/>
            <pc:sldMk cId="1178850481" sldId="292"/>
            <ac:picMk id="4" creationId="{EA11D17C-AC31-494F-A5B8-21CB63CBE473}"/>
          </ac:picMkLst>
        </pc:picChg>
      </pc:sldChg>
      <pc:sldChg chg="addSp">
        <pc:chgData name="Anna Carr" userId="S::anna@sdsscotland.org.uk::b41e2947-1f8b-41e0-9167-09f2744b512a" providerId="AD" clId="Web-{5667F9A2-F89C-97E0-8FE3-4C146A2B48CF}" dt="2019-11-12T21:59:27.829" v="8"/>
        <pc:sldMkLst>
          <pc:docMk/>
          <pc:sldMk cId="2591013543" sldId="293"/>
        </pc:sldMkLst>
        <pc:spChg chg="add">
          <ac:chgData name="Anna Carr" userId="S::anna@sdsscotland.org.uk::b41e2947-1f8b-41e0-9167-09f2744b512a" providerId="AD" clId="Web-{5667F9A2-F89C-97E0-8FE3-4C146A2B48CF}" dt="2019-11-12T21:59:27.829" v="8"/>
          <ac:spMkLst>
            <pc:docMk/>
            <pc:sldMk cId="2591013543" sldId="293"/>
            <ac:spMk id="2" creationId="{8799737A-8995-482B-9718-6F7B06E3724A}"/>
          </ac:spMkLst>
        </pc:spChg>
        <pc:picChg chg="add">
          <ac:chgData name="Anna Carr" userId="S::anna@sdsscotland.org.uk::b41e2947-1f8b-41e0-9167-09f2744b512a" providerId="AD" clId="Web-{5667F9A2-F89C-97E0-8FE3-4C146A2B48CF}" dt="2019-11-12T21:59:27.829" v="8"/>
          <ac:picMkLst>
            <pc:docMk/>
            <pc:sldMk cId="2591013543" sldId="293"/>
            <ac:picMk id="3" creationId="{3223E6B5-BFDD-4724-97E1-F496B7B8F48D}"/>
          </ac:picMkLst>
        </pc:picChg>
      </pc:sldChg>
      <pc:sldChg chg="addSp modSp new">
        <pc:chgData name="Anna Carr" userId="S::anna@sdsscotland.org.uk::b41e2947-1f8b-41e0-9167-09f2744b512a" providerId="AD" clId="Web-{5667F9A2-F89C-97E0-8FE3-4C146A2B48CF}" dt="2019-11-12T22:01:19.720" v="42" actId="20577"/>
        <pc:sldMkLst>
          <pc:docMk/>
          <pc:sldMk cId="2366056035" sldId="294"/>
        </pc:sldMkLst>
        <pc:spChg chg="add mod">
          <ac:chgData name="Anna Carr" userId="S::anna@sdsscotland.org.uk::b41e2947-1f8b-41e0-9167-09f2744b512a" providerId="AD" clId="Web-{5667F9A2-F89C-97E0-8FE3-4C146A2B48CF}" dt="2019-11-12T22:01:19.720" v="42" actId="20577"/>
          <ac:spMkLst>
            <pc:docMk/>
            <pc:sldMk cId="2366056035" sldId="294"/>
            <ac:spMk id="2" creationId="{205CC7EF-B6D0-4688-B0E5-030CC22BC848}"/>
          </ac:spMkLst>
        </pc:spChg>
        <pc:picChg chg="add">
          <ac:chgData name="Anna Carr" userId="S::anna@sdsscotland.org.uk::b41e2947-1f8b-41e0-9167-09f2744b512a" providerId="AD" clId="Web-{5667F9A2-F89C-97E0-8FE3-4C146A2B48CF}" dt="2019-11-12T22:00:06.142" v="10"/>
          <ac:picMkLst>
            <pc:docMk/>
            <pc:sldMk cId="2366056035" sldId="294"/>
            <ac:picMk id="3" creationId="{C4518088-1E38-4C60-BE64-01333FE97C7B}"/>
          </ac:picMkLst>
        </pc:picChg>
      </pc:sldChg>
      <pc:sldChg chg="addSp delSp modSp new">
        <pc:chgData name="Anna Carr" userId="S::anna@sdsscotland.org.uk::b41e2947-1f8b-41e0-9167-09f2744b512a" providerId="AD" clId="Web-{5667F9A2-F89C-97E0-8FE3-4C146A2B48CF}" dt="2019-11-12T22:03:27.674" v="66" actId="1076"/>
        <pc:sldMkLst>
          <pc:docMk/>
          <pc:sldMk cId="329414958" sldId="295"/>
        </pc:sldMkLst>
        <pc:spChg chg="add mod">
          <ac:chgData name="Anna Carr" userId="S::anna@sdsscotland.org.uk::b41e2947-1f8b-41e0-9167-09f2744b512a" providerId="AD" clId="Web-{5667F9A2-F89C-97E0-8FE3-4C146A2B48CF}" dt="2019-11-12T22:02:21.330" v="50" actId="1076"/>
          <ac:spMkLst>
            <pc:docMk/>
            <pc:sldMk cId="329414958" sldId="295"/>
            <ac:spMk id="2" creationId="{64D4FF9E-4826-4552-8FFE-29D8243E74EE}"/>
          </ac:spMkLst>
        </pc:spChg>
        <pc:spChg chg="add del mod">
          <ac:chgData name="Anna Carr" userId="S::anna@sdsscotland.org.uk::b41e2947-1f8b-41e0-9167-09f2744b512a" providerId="AD" clId="Web-{5667F9A2-F89C-97E0-8FE3-4C146A2B48CF}" dt="2019-11-12T22:01:44.533" v="49"/>
          <ac:spMkLst>
            <pc:docMk/>
            <pc:sldMk cId="329414958" sldId="295"/>
            <ac:spMk id="3" creationId="{63226015-E5DA-4AC8-A72B-C2ED2108A907}"/>
          </ac:spMkLst>
        </pc:spChg>
        <pc:spChg chg="add mod">
          <ac:chgData name="Anna Carr" userId="S::anna@sdsscotland.org.uk::b41e2947-1f8b-41e0-9167-09f2744b512a" providerId="AD" clId="Web-{5667F9A2-F89C-97E0-8FE3-4C146A2B48CF}" dt="2019-11-12T22:03:27.674" v="66" actId="1076"/>
          <ac:spMkLst>
            <pc:docMk/>
            <pc:sldMk cId="329414958" sldId="295"/>
            <ac:spMk id="6" creationId="{CE38F1B7-FF60-4867-94D0-56D4E9F6D705}"/>
          </ac:spMkLst>
        </pc:spChg>
        <pc:spChg chg="add del mod">
          <ac:chgData name="Anna Carr" userId="S::anna@sdsscotland.org.uk::b41e2947-1f8b-41e0-9167-09f2744b512a" providerId="AD" clId="Web-{5667F9A2-F89C-97E0-8FE3-4C146A2B48CF}" dt="2019-11-12T22:03:18.236" v="64"/>
          <ac:spMkLst>
            <pc:docMk/>
            <pc:sldMk cId="329414958" sldId="295"/>
            <ac:spMk id="7" creationId="{CE38F1B7-FF60-4867-94D0-56D4E9F6D705}"/>
          </ac:spMkLst>
        </pc:spChg>
        <pc:spChg chg="add del">
          <ac:chgData name="Anna Carr" userId="S::anna@sdsscotland.org.uk::b41e2947-1f8b-41e0-9167-09f2744b512a" providerId="AD" clId="Web-{5667F9A2-F89C-97E0-8FE3-4C146A2B48CF}" dt="2019-11-12T22:03:20.174" v="65"/>
          <ac:spMkLst>
            <pc:docMk/>
            <pc:sldMk cId="329414958" sldId="295"/>
            <ac:spMk id="8" creationId="{CE38F1B7-FF60-4867-94D0-56D4E9F6D705}"/>
          </ac:spMkLst>
        </pc:spChg>
        <pc:spChg chg="add del">
          <ac:chgData name="Anna Carr" userId="S::anna@sdsscotland.org.uk::b41e2947-1f8b-41e0-9167-09f2744b512a" providerId="AD" clId="Web-{5667F9A2-F89C-97E0-8FE3-4C146A2B48CF}" dt="2019-11-12T22:03:11.533" v="60"/>
          <ac:spMkLst>
            <pc:docMk/>
            <pc:sldMk cId="329414958" sldId="295"/>
            <ac:spMk id="9" creationId="{CE38F1B7-FF60-4867-94D0-56D4E9F6D705}"/>
          </ac:spMkLst>
        </pc:spChg>
        <pc:spChg chg="add del mod">
          <ac:chgData name="Anna Carr" userId="S::anna@sdsscotland.org.uk::b41e2947-1f8b-41e0-9167-09f2744b512a" providerId="AD" clId="Web-{5667F9A2-F89C-97E0-8FE3-4C146A2B48CF}" dt="2019-11-12T22:03:09.049" v="59"/>
          <ac:spMkLst>
            <pc:docMk/>
            <pc:sldMk cId="329414958" sldId="295"/>
            <ac:spMk id="10" creationId="{CE38F1B7-FF60-4867-94D0-56D4E9F6D705}"/>
          </ac:spMkLst>
        </pc:spChg>
        <pc:picChg chg="add">
          <ac:chgData name="Anna Carr" userId="S::anna@sdsscotland.org.uk::b41e2947-1f8b-41e0-9167-09f2744b512a" providerId="AD" clId="Web-{5667F9A2-F89C-97E0-8FE3-4C146A2B48CF}" dt="2019-11-12T22:01:29.611" v="44"/>
          <ac:picMkLst>
            <pc:docMk/>
            <pc:sldMk cId="329414958" sldId="295"/>
            <ac:picMk id="5" creationId="{17D0E830-8174-4D16-BC03-8DE6E009B238}"/>
          </ac:picMkLst>
        </pc:picChg>
      </pc:sldChg>
      <pc:sldChg chg="addSp new">
        <pc:chgData name="Anna Carr" userId="S::anna@sdsscotland.org.uk::b41e2947-1f8b-41e0-9167-09f2744b512a" providerId="AD" clId="Web-{5667F9A2-F89C-97E0-8FE3-4C146A2B48CF}" dt="2019-11-12T22:04:09.143" v="68"/>
        <pc:sldMkLst>
          <pc:docMk/>
          <pc:sldMk cId="202474154" sldId="296"/>
        </pc:sldMkLst>
        <pc:spChg chg="add">
          <ac:chgData name="Anna Carr" userId="S::anna@sdsscotland.org.uk::b41e2947-1f8b-41e0-9167-09f2744b512a" providerId="AD" clId="Web-{5667F9A2-F89C-97E0-8FE3-4C146A2B48CF}" dt="2019-11-12T22:04:09.143" v="68"/>
          <ac:spMkLst>
            <pc:docMk/>
            <pc:sldMk cId="202474154" sldId="296"/>
            <ac:spMk id="2" creationId="{BFCC4BCC-66A4-47AB-B3F3-36C5352D7F0D}"/>
          </ac:spMkLst>
        </pc:spChg>
        <pc:picChg chg="add">
          <ac:chgData name="Anna Carr" userId="S::anna@sdsscotland.org.uk::b41e2947-1f8b-41e0-9167-09f2744b512a" providerId="AD" clId="Web-{5667F9A2-F89C-97E0-8FE3-4C146A2B48CF}" dt="2019-11-12T22:04:09.143" v="68"/>
          <ac:picMkLst>
            <pc:docMk/>
            <pc:sldMk cId="202474154" sldId="296"/>
            <ac:picMk id="3" creationId="{6650D050-800A-4C4A-BC53-E0B3188F4B19}"/>
          </ac:picMkLst>
        </pc:picChg>
      </pc:sldChg>
      <pc:sldChg chg="addSp modSp new">
        <pc:chgData name="Anna Carr" userId="S::anna@sdsscotland.org.uk::b41e2947-1f8b-41e0-9167-09f2744b512a" providerId="AD" clId="Web-{5667F9A2-F89C-97E0-8FE3-4C146A2B48CF}" dt="2019-11-12T22:07:14.519" v="79" actId="20577"/>
        <pc:sldMkLst>
          <pc:docMk/>
          <pc:sldMk cId="3744198096" sldId="297"/>
        </pc:sldMkLst>
        <pc:spChg chg="add mod">
          <ac:chgData name="Anna Carr" userId="S::anna@sdsscotland.org.uk::b41e2947-1f8b-41e0-9167-09f2744b512a" providerId="AD" clId="Web-{5667F9A2-F89C-97E0-8FE3-4C146A2B48CF}" dt="2019-11-12T22:07:14.519" v="79" actId="20577"/>
          <ac:spMkLst>
            <pc:docMk/>
            <pc:sldMk cId="3744198096" sldId="297"/>
            <ac:spMk id="2" creationId="{CDC82C60-793D-4AA6-A7F3-8F187EA89F6E}"/>
          </ac:spMkLst>
        </pc:spChg>
        <pc:picChg chg="add">
          <ac:chgData name="Anna Carr" userId="S::anna@sdsscotland.org.uk::b41e2947-1f8b-41e0-9167-09f2744b512a" providerId="AD" clId="Web-{5667F9A2-F89C-97E0-8FE3-4C146A2B48CF}" dt="2019-11-12T22:04:39.690" v="70"/>
          <ac:picMkLst>
            <pc:docMk/>
            <pc:sldMk cId="3744198096" sldId="297"/>
            <ac:picMk id="3" creationId="{439D372A-C27E-43E7-9F70-A3D471795F1D}"/>
          </ac:picMkLst>
        </pc:picChg>
      </pc:sldChg>
      <pc:sldChg chg="addSp modSp new">
        <pc:chgData name="Anna Carr" userId="S::anna@sdsscotland.org.uk::b41e2947-1f8b-41e0-9167-09f2744b512a" providerId="AD" clId="Web-{5667F9A2-F89C-97E0-8FE3-4C146A2B48CF}" dt="2019-11-12T22:08:04.675" v="88" actId="20577"/>
        <pc:sldMkLst>
          <pc:docMk/>
          <pc:sldMk cId="1584314228" sldId="298"/>
        </pc:sldMkLst>
        <pc:spChg chg="add mod">
          <ac:chgData name="Anna Carr" userId="S::anna@sdsscotland.org.uk::b41e2947-1f8b-41e0-9167-09f2744b512a" providerId="AD" clId="Web-{5667F9A2-F89C-97E0-8FE3-4C146A2B48CF}" dt="2019-11-12T22:08:04.675" v="88" actId="20577"/>
          <ac:spMkLst>
            <pc:docMk/>
            <pc:sldMk cId="1584314228" sldId="298"/>
            <ac:spMk id="2" creationId="{43D95DA9-9234-41A1-8C05-543DE9D9A4C5}"/>
          </ac:spMkLst>
        </pc:spChg>
        <pc:picChg chg="add">
          <ac:chgData name="Anna Carr" userId="S::anna@sdsscotland.org.uk::b41e2947-1f8b-41e0-9167-09f2744b512a" providerId="AD" clId="Web-{5667F9A2-F89C-97E0-8FE3-4C146A2B48CF}" dt="2019-11-12T22:05:11.221" v="72"/>
          <ac:picMkLst>
            <pc:docMk/>
            <pc:sldMk cId="1584314228" sldId="298"/>
            <ac:picMk id="3" creationId="{2E628C55-DC03-4246-B35B-87C751DDBF54}"/>
          </ac:picMkLst>
        </pc:picChg>
      </pc:sldChg>
      <pc:sldChg chg="addSp modSp new">
        <pc:chgData name="Anna Carr" userId="S::anna@sdsscotland.org.uk::b41e2947-1f8b-41e0-9167-09f2744b512a" providerId="AD" clId="Web-{5667F9A2-F89C-97E0-8FE3-4C146A2B48CF}" dt="2019-11-12T22:10:44.801" v="96" actId="20577"/>
        <pc:sldMkLst>
          <pc:docMk/>
          <pc:sldMk cId="4157892811" sldId="299"/>
        </pc:sldMkLst>
        <pc:spChg chg="add mod">
          <ac:chgData name="Anna Carr" userId="S::anna@sdsscotland.org.uk::b41e2947-1f8b-41e0-9167-09f2744b512a" providerId="AD" clId="Web-{5667F9A2-F89C-97E0-8FE3-4C146A2B48CF}" dt="2019-11-12T22:10:44.801" v="96" actId="20577"/>
          <ac:spMkLst>
            <pc:docMk/>
            <pc:sldMk cId="4157892811" sldId="299"/>
            <ac:spMk id="2" creationId="{F4A86447-F6A5-4C9C-813C-24246BDA1F8C}"/>
          </ac:spMkLst>
        </pc:spChg>
        <pc:picChg chg="add">
          <ac:chgData name="Anna Carr" userId="S::anna@sdsscotland.org.uk::b41e2947-1f8b-41e0-9167-09f2744b512a" providerId="AD" clId="Web-{5667F9A2-F89C-97E0-8FE3-4C146A2B48CF}" dt="2019-11-12T22:09:44.473" v="91"/>
          <ac:picMkLst>
            <pc:docMk/>
            <pc:sldMk cId="4157892811" sldId="299"/>
            <ac:picMk id="3" creationId="{0B6A95D8-B264-45F0-988D-B2EDB40D9B28}"/>
          </ac:picMkLst>
        </pc:picChg>
      </pc:sldChg>
      <pc:sldChg chg="addSp new">
        <pc:chgData name="Anna Carr" userId="S::anna@sdsscotland.org.uk::b41e2947-1f8b-41e0-9167-09f2744b512a" providerId="AD" clId="Web-{5667F9A2-F89C-97E0-8FE3-4C146A2B48CF}" dt="2019-11-12T22:12:28.005" v="99"/>
        <pc:sldMkLst>
          <pc:docMk/>
          <pc:sldMk cId="2967512145" sldId="300"/>
        </pc:sldMkLst>
        <pc:picChg chg="add">
          <ac:chgData name="Anna Carr" userId="S::anna@sdsscotland.org.uk::b41e2947-1f8b-41e0-9167-09f2744b512a" providerId="AD" clId="Web-{5667F9A2-F89C-97E0-8FE3-4C146A2B48CF}" dt="2019-11-12T22:12:28.005" v="99"/>
          <ac:picMkLst>
            <pc:docMk/>
            <pc:sldMk cId="2967512145" sldId="300"/>
            <ac:picMk id="2" creationId="{CFEA91EF-E306-4D87-BBD6-9CDC1D92110D}"/>
          </ac:picMkLst>
        </pc:picChg>
        <pc:picChg chg="add">
          <ac:chgData name="Anna Carr" userId="S::anna@sdsscotland.org.uk::b41e2947-1f8b-41e0-9167-09f2744b512a" providerId="AD" clId="Web-{5667F9A2-F89C-97E0-8FE3-4C146A2B48CF}" dt="2019-11-12T22:12:28.005" v="99"/>
          <ac:picMkLst>
            <pc:docMk/>
            <pc:sldMk cId="2967512145" sldId="300"/>
            <ac:picMk id="3" creationId="{1B7CA8EC-FF97-4E99-9A1B-75AA3FC59B34}"/>
          </ac:picMkLst>
        </pc:picChg>
        <pc:picChg chg="add">
          <ac:chgData name="Anna Carr" userId="S::anna@sdsscotland.org.uk::b41e2947-1f8b-41e0-9167-09f2744b512a" providerId="AD" clId="Web-{5667F9A2-F89C-97E0-8FE3-4C146A2B48CF}" dt="2019-11-12T22:12:28.005" v="99"/>
          <ac:picMkLst>
            <pc:docMk/>
            <pc:sldMk cId="2967512145" sldId="300"/>
            <ac:picMk id="4" creationId="{FC403009-9442-47F3-87C0-E74B6CAF8A41}"/>
          </ac:picMkLst>
        </pc:picChg>
        <pc:picChg chg="add">
          <ac:chgData name="Anna Carr" userId="S::anna@sdsscotland.org.uk::b41e2947-1f8b-41e0-9167-09f2744b512a" providerId="AD" clId="Web-{5667F9A2-F89C-97E0-8FE3-4C146A2B48CF}" dt="2019-11-12T22:12:28.005" v="99"/>
          <ac:picMkLst>
            <pc:docMk/>
            <pc:sldMk cId="2967512145" sldId="300"/>
            <ac:picMk id="5" creationId="{805AAF59-544E-4791-AA50-66938A1E3F6C}"/>
          </ac:picMkLst>
        </pc:picChg>
        <pc:picChg chg="add">
          <ac:chgData name="Anna Carr" userId="S::anna@sdsscotland.org.uk::b41e2947-1f8b-41e0-9167-09f2744b512a" providerId="AD" clId="Web-{5667F9A2-F89C-97E0-8FE3-4C146A2B48CF}" dt="2019-11-12T22:12:28.005" v="99"/>
          <ac:picMkLst>
            <pc:docMk/>
            <pc:sldMk cId="2967512145" sldId="300"/>
            <ac:picMk id="6" creationId="{A5DA4A5D-ACBD-4C07-BA56-079E8D02F6CD}"/>
          </ac:picMkLst>
        </pc:picChg>
        <pc:picChg chg="add">
          <ac:chgData name="Anna Carr" userId="S::anna@sdsscotland.org.uk::b41e2947-1f8b-41e0-9167-09f2744b512a" providerId="AD" clId="Web-{5667F9A2-F89C-97E0-8FE3-4C146A2B48CF}" dt="2019-11-12T22:12:28.005" v="99"/>
          <ac:picMkLst>
            <pc:docMk/>
            <pc:sldMk cId="2967512145" sldId="300"/>
            <ac:picMk id="7" creationId="{92FBBE72-6223-43A0-B7F1-3B89358A7808}"/>
          </ac:picMkLst>
        </pc:picChg>
        <pc:picChg chg="add">
          <ac:chgData name="Anna Carr" userId="S::anna@sdsscotland.org.uk::b41e2947-1f8b-41e0-9167-09f2744b512a" providerId="AD" clId="Web-{5667F9A2-F89C-97E0-8FE3-4C146A2B48CF}" dt="2019-11-12T22:12:28.005" v="99"/>
          <ac:picMkLst>
            <pc:docMk/>
            <pc:sldMk cId="2967512145" sldId="300"/>
            <ac:picMk id="8" creationId="{BAF3FCF6-008E-4851-8C54-8F83C9EAC2DF}"/>
          </ac:picMkLst>
        </pc:picChg>
        <pc:picChg chg="add">
          <ac:chgData name="Anna Carr" userId="S::anna@sdsscotland.org.uk::b41e2947-1f8b-41e0-9167-09f2744b512a" providerId="AD" clId="Web-{5667F9A2-F89C-97E0-8FE3-4C146A2B48CF}" dt="2019-11-12T22:12:28.005" v="99"/>
          <ac:picMkLst>
            <pc:docMk/>
            <pc:sldMk cId="2967512145" sldId="300"/>
            <ac:picMk id="9" creationId="{A8F620D5-52B4-422C-914B-D8E25EA48DB6}"/>
          </ac:picMkLst>
        </pc:picChg>
        <pc:picChg chg="add">
          <ac:chgData name="Anna Carr" userId="S::anna@sdsscotland.org.uk::b41e2947-1f8b-41e0-9167-09f2744b512a" providerId="AD" clId="Web-{5667F9A2-F89C-97E0-8FE3-4C146A2B48CF}" dt="2019-11-12T22:12:28.005" v="99"/>
          <ac:picMkLst>
            <pc:docMk/>
            <pc:sldMk cId="2967512145" sldId="300"/>
            <ac:picMk id="10" creationId="{0FDDE037-CFC9-4F76-B5FD-21C6BE313B81}"/>
          </ac:picMkLst>
        </pc:picChg>
        <pc:picChg chg="add">
          <ac:chgData name="Anna Carr" userId="S::anna@sdsscotland.org.uk::b41e2947-1f8b-41e0-9167-09f2744b512a" providerId="AD" clId="Web-{5667F9A2-F89C-97E0-8FE3-4C146A2B48CF}" dt="2019-11-12T22:12:28.005" v="99"/>
          <ac:picMkLst>
            <pc:docMk/>
            <pc:sldMk cId="2967512145" sldId="300"/>
            <ac:picMk id="11" creationId="{F0855345-B506-4994-B347-27A2931AEDB7}"/>
          </ac:picMkLst>
        </pc:picChg>
        <pc:picChg chg="add">
          <ac:chgData name="Anna Carr" userId="S::anna@sdsscotland.org.uk::b41e2947-1f8b-41e0-9167-09f2744b512a" providerId="AD" clId="Web-{5667F9A2-F89C-97E0-8FE3-4C146A2B48CF}" dt="2019-11-12T22:12:28.005" v="99"/>
          <ac:picMkLst>
            <pc:docMk/>
            <pc:sldMk cId="2967512145" sldId="300"/>
            <ac:picMk id="12" creationId="{1A4C7CFE-4422-4E21-A821-2A0C55131D3E}"/>
          </ac:picMkLst>
        </pc:picChg>
        <pc:picChg chg="add">
          <ac:chgData name="Anna Carr" userId="S::anna@sdsscotland.org.uk::b41e2947-1f8b-41e0-9167-09f2744b512a" providerId="AD" clId="Web-{5667F9A2-F89C-97E0-8FE3-4C146A2B48CF}" dt="2019-11-12T22:12:28.005" v="99"/>
          <ac:picMkLst>
            <pc:docMk/>
            <pc:sldMk cId="2967512145" sldId="300"/>
            <ac:picMk id="13" creationId="{6C60E1C7-4164-4B5C-B759-C9C13BB7321D}"/>
          </ac:picMkLst>
        </pc:picChg>
      </pc:sldChg>
      <pc:sldChg chg="addSp new mod setBg">
        <pc:chgData name="Anna Carr" userId="S::anna@sdsscotland.org.uk::b41e2947-1f8b-41e0-9167-09f2744b512a" providerId="AD" clId="Web-{5667F9A2-F89C-97E0-8FE3-4C146A2B48CF}" dt="2019-11-12T22:13:25.786" v="103"/>
        <pc:sldMkLst>
          <pc:docMk/>
          <pc:sldMk cId="3198246684" sldId="301"/>
        </pc:sldMkLst>
        <pc:spChg chg="add">
          <ac:chgData name="Anna Carr" userId="S::anna@sdsscotland.org.uk::b41e2947-1f8b-41e0-9167-09f2744b512a" providerId="AD" clId="Web-{5667F9A2-F89C-97E0-8FE3-4C146A2B48CF}" dt="2019-11-12T22:13:25.786" v="103"/>
          <ac:spMkLst>
            <pc:docMk/>
            <pc:sldMk cId="3198246684" sldId="301"/>
            <ac:spMk id="2" creationId="{4346750E-A407-401B-B236-445B01F857CD}"/>
          </ac:spMkLst>
        </pc:spChg>
        <pc:picChg chg="add">
          <ac:chgData name="Anna Carr" userId="S::anna@sdsscotland.org.uk::b41e2947-1f8b-41e0-9167-09f2744b512a" providerId="AD" clId="Web-{5667F9A2-F89C-97E0-8FE3-4C146A2B48CF}" dt="2019-11-12T22:13:25.786" v="103"/>
          <ac:picMkLst>
            <pc:docMk/>
            <pc:sldMk cId="3198246684" sldId="301"/>
            <ac:picMk id="3" creationId="{7025AAC2-F3E7-42A8-BCBC-F4DB26370AC8}"/>
          </ac:picMkLst>
        </pc:picChg>
        <pc:picChg chg="add">
          <ac:chgData name="Anna Carr" userId="S::anna@sdsscotland.org.uk::b41e2947-1f8b-41e0-9167-09f2744b512a" providerId="AD" clId="Web-{5667F9A2-F89C-97E0-8FE3-4C146A2B48CF}" dt="2019-11-12T22:13:25.786" v="103"/>
          <ac:picMkLst>
            <pc:docMk/>
            <pc:sldMk cId="3198246684" sldId="301"/>
            <ac:picMk id="4" creationId="{A4E1C947-B91D-4025-94B6-027DA50BB1E2}"/>
          </ac:picMkLst>
        </pc:picChg>
      </pc:sldChg>
      <pc:sldChg chg="addSp modSp new mod setBg">
        <pc:chgData name="Anna Carr" userId="S::anna@sdsscotland.org.uk::b41e2947-1f8b-41e0-9167-09f2744b512a" providerId="AD" clId="Web-{5667F9A2-F89C-97E0-8FE3-4C146A2B48CF}" dt="2019-11-12T22:15:09.756" v="110" actId="20577"/>
        <pc:sldMkLst>
          <pc:docMk/>
          <pc:sldMk cId="1116136596" sldId="302"/>
        </pc:sldMkLst>
        <pc:spChg chg="add">
          <ac:chgData name="Anna Carr" userId="S::anna@sdsscotland.org.uk::b41e2947-1f8b-41e0-9167-09f2744b512a" providerId="AD" clId="Web-{5667F9A2-F89C-97E0-8FE3-4C146A2B48CF}" dt="2019-11-12T22:14:09.974" v="106"/>
          <ac:spMkLst>
            <pc:docMk/>
            <pc:sldMk cId="1116136596" sldId="302"/>
            <ac:spMk id="2" creationId="{69345FFA-74C2-4A73-923C-A1D1FB632476}"/>
          </ac:spMkLst>
        </pc:spChg>
        <pc:spChg chg="add mod">
          <ac:chgData name="Anna Carr" userId="S::anna@sdsscotland.org.uk::b41e2947-1f8b-41e0-9167-09f2744b512a" providerId="AD" clId="Web-{5667F9A2-F89C-97E0-8FE3-4C146A2B48CF}" dt="2019-11-12T22:15:09.756" v="110" actId="20577"/>
          <ac:spMkLst>
            <pc:docMk/>
            <pc:sldMk cId="1116136596" sldId="302"/>
            <ac:spMk id="3" creationId="{BFD6080B-5663-43E6-B2D1-183C919CA6FA}"/>
          </ac:spMkLst>
        </pc:spChg>
        <pc:picChg chg="add">
          <ac:chgData name="Anna Carr" userId="S::anna@sdsscotland.org.uk::b41e2947-1f8b-41e0-9167-09f2744b512a" providerId="AD" clId="Web-{5667F9A2-F89C-97E0-8FE3-4C146A2B48CF}" dt="2019-11-12T22:14:09.974" v="106"/>
          <ac:picMkLst>
            <pc:docMk/>
            <pc:sldMk cId="1116136596" sldId="302"/>
            <ac:picMk id="4" creationId="{6596564B-BDF0-4430-9A2D-A2AF5136A317}"/>
          </ac:picMkLst>
        </pc:picChg>
        <pc:picChg chg="add">
          <ac:chgData name="Anna Carr" userId="S::anna@sdsscotland.org.uk::b41e2947-1f8b-41e0-9167-09f2744b512a" providerId="AD" clId="Web-{5667F9A2-F89C-97E0-8FE3-4C146A2B48CF}" dt="2019-11-12T22:14:09.974" v="106"/>
          <ac:picMkLst>
            <pc:docMk/>
            <pc:sldMk cId="1116136596" sldId="302"/>
            <ac:picMk id="5" creationId="{EAC2997B-C55D-4851-A0B9-FAA8216E6B5B}"/>
          </ac:picMkLst>
        </pc:picChg>
        <pc:picChg chg="add">
          <ac:chgData name="Anna Carr" userId="S::anna@sdsscotland.org.uk::b41e2947-1f8b-41e0-9167-09f2744b512a" providerId="AD" clId="Web-{5667F9A2-F89C-97E0-8FE3-4C146A2B48CF}" dt="2019-11-12T22:14:09.974" v="106"/>
          <ac:picMkLst>
            <pc:docMk/>
            <pc:sldMk cId="1116136596" sldId="302"/>
            <ac:picMk id="6" creationId="{B72BB31D-D904-4FEB-935D-3C5BF5557115}"/>
          </ac:picMkLst>
        </pc:picChg>
      </pc:sldChg>
      <pc:sldChg chg="addSp modSp new mod ord setBg">
        <pc:chgData name="Anna Carr" userId="S::anna@sdsscotland.org.uk::b41e2947-1f8b-41e0-9167-09f2744b512a" providerId="AD" clId="Web-{5667F9A2-F89C-97E0-8FE3-4C146A2B48CF}" dt="2019-11-12T22:23:48.008" v="192"/>
        <pc:sldMkLst>
          <pc:docMk/>
          <pc:sldMk cId="3573918638" sldId="303"/>
        </pc:sldMkLst>
        <pc:spChg chg="add mod">
          <ac:chgData name="Anna Carr" userId="S::anna@sdsscotland.org.uk::b41e2947-1f8b-41e0-9167-09f2744b512a" providerId="AD" clId="Web-{5667F9A2-F89C-97E0-8FE3-4C146A2B48CF}" dt="2019-11-12T22:21:55.211" v="177" actId="20577"/>
          <ac:spMkLst>
            <pc:docMk/>
            <pc:sldMk cId="3573918638" sldId="303"/>
            <ac:spMk id="2" creationId="{A42B3D22-3114-4A78-B346-CC9996793F08}"/>
          </ac:spMkLst>
        </pc:spChg>
        <pc:spChg chg="add mod">
          <ac:chgData name="Anna Carr" userId="S::anna@sdsscotland.org.uk::b41e2947-1f8b-41e0-9167-09f2744b512a" providerId="AD" clId="Web-{5667F9A2-F89C-97E0-8FE3-4C146A2B48CF}" dt="2019-11-12T22:15:24.443" v="113" actId="20577"/>
          <ac:spMkLst>
            <pc:docMk/>
            <pc:sldMk cId="3573918638" sldId="303"/>
            <ac:spMk id="3" creationId="{D2371582-14C2-4D34-9E2D-85C7511AE9C3}"/>
          </ac:spMkLst>
        </pc:spChg>
      </pc:sldChg>
      <pc:sldChg chg="addSp delSp modSp new mod setBg">
        <pc:chgData name="Anna Carr" userId="S::anna@sdsscotland.org.uk::b41e2947-1f8b-41e0-9167-09f2744b512a" providerId="AD" clId="Web-{5667F9A2-F89C-97E0-8FE3-4C146A2B48CF}" dt="2019-11-12T22:23:01.008" v="190"/>
        <pc:sldMkLst>
          <pc:docMk/>
          <pc:sldMk cId="39501211" sldId="304"/>
        </pc:sldMkLst>
        <pc:spChg chg="add del">
          <ac:chgData name="Anna Carr" userId="S::anna@sdsscotland.org.uk::b41e2947-1f8b-41e0-9167-09f2744b512a" providerId="AD" clId="Web-{5667F9A2-F89C-97E0-8FE3-4C146A2B48CF}" dt="2019-11-12T22:16:21.303" v="119"/>
          <ac:spMkLst>
            <pc:docMk/>
            <pc:sldMk cId="39501211" sldId="304"/>
            <ac:spMk id="2" creationId="{943CCCFA-96D0-4F9D-9627-A3CDE4032A2F}"/>
          </ac:spMkLst>
        </pc:spChg>
        <pc:spChg chg="add del">
          <ac:chgData name="Anna Carr" userId="S::anna@sdsscotland.org.uk::b41e2947-1f8b-41e0-9167-09f2744b512a" providerId="AD" clId="Web-{5667F9A2-F89C-97E0-8FE3-4C146A2B48CF}" dt="2019-11-12T22:16:21.303" v="119"/>
          <ac:spMkLst>
            <pc:docMk/>
            <pc:sldMk cId="39501211" sldId="304"/>
            <ac:spMk id="3" creationId="{C89970D1-5A7D-47F0-B02A-92446512371D}"/>
          </ac:spMkLst>
        </pc:spChg>
        <pc:spChg chg="add del mod">
          <ac:chgData name="Anna Carr" userId="S::anna@sdsscotland.org.uk::b41e2947-1f8b-41e0-9167-09f2744b512a" providerId="AD" clId="Web-{5667F9A2-F89C-97E0-8FE3-4C146A2B48CF}" dt="2019-11-12T22:18:46.866" v="154"/>
          <ac:spMkLst>
            <pc:docMk/>
            <pc:sldMk cId="39501211" sldId="304"/>
            <ac:spMk id="4" creationId="{943CCCFA-96D0-4F9D-9627-A3CDE4032A2F}"/>
          </ac:spMkLst>
        </pc:spChg>
        <pc:spChg chg="add mod">
          <ac:chgData name="Anna Carr" userId="S::anna@sdsscotland.org.uk::b41e2947-1f8b-41e0-9167-09f2744b512a" providerId="AD" clId="Web-{5667F9A2-F89C-97E0-8FE3-4C146A2B48CF}" dt="2019-11-12T22:17:52.131" v="136" actId="20577"/>
          <ac:spMkLst>
            <pc:docMk/>
            <pc:sldMk cId="39501211" sldId="304"/>
            <ac:spMk id="5" creationId="{C89970D1-5A7D-47F0-B02A-92446512371D}"/>
          </ac:spMkLst>
        </pc:spChg>
        <pc:spChg chg="add del">
          <ac:chgData name="Anna Carr" userId="S::anna@sdsscotland.org.uk::b41e2947-1f8b-41e0-9167-09f2744b512a" providerId="AD" clId="Web-{5667F9A2-F89C-97E0-8FE3-4C146A2B48CF}" dt="2019-11-12T22:19:09.772" v="156"/>
          <ac:spMkLst>
            <pc:docMk/>
            <pc:sldMk cId="39501211" sldId="304"/>
            <ac:spMk id="6" creationId="{C33B32DA-0992-411C-BBAC-0944B442DAF3}"/>
          </ac:spMkLst>
        </pc:spChg>
        <pc:spChg chg="add del">
          <ac:chgData name="Anna Carr" userId="S::anna@sdsscotland.org.uk::b41e2947-1f8b-41e0-9167-09f2744b512a" providerId="AD" clId="Web-{5667F9A2-F89C-97E0-8FE3-4C146A2B48CF}" dt="2019-11-12T22:19:24.366" v="158"/>
          <ac:spMkLst>
            <pc:docMk/>
            <pc:sldMk cId="39501211" sldId="304"/>
            <ac:spMk id="7" creationId="{C33B32DA-0992-411C-BBAC-0944B442DAF3}"/>
          </ac:spMkLst>
        </pc:spChg>
        <pc:spChg chg="add mod">
          <ac:chgData name="Anna Carr" userId="S::anna@sdsscotland.org.uk::b41e2947-1f8b-41e0-9167-09f2744b512a" providerId="AD" clId="Web-{5667F9A2-F89C-97E0-8FE3-4C146A2B48CF}" dt="2019-11-12T22:22:25.305" v="188" actId="20577"/>
          <ac:spMkLst>
            <pc:docMk/>
            <pc:sldMk cId="39501211" sldId="304"/>
            <ac:spMk id="8" creationId="{C33B32DA-0992-411C-BBAC-0944B442DAF3}"/>
          </ac:spMkLst>
        </pc:spChg>
        <pc:spChg chg="add">
          <ac:chgData name="Anna Carr" userId="S::anna@sdsscotland.org.uk::b41e2947-1f8b-41e0-9167-09f2744b512a" providerId="AD" clId="Web-{5667F9A2-F89C-97E0-8FE3-4C146A2B48CF}" dt="2019-11-12T22:23:01.008" v="190"/>
          <ac:spMkLst>
            <pc:docMk/>
            <pc:sldMk cId="39501211" sldId="304"/>
            <ac:spMk id="9" creationId="{F5003C39-F1E4-40A9-8C32-BCCD5E913206}"/>
          </ac:spMkLst>
        </pc:spChg>
      </pc:sldChg>
      <pc:sldChg chg="addSp modSp new mod setBg">
        <pc:chgData name="Anna Carr" userId="S::anna@sdsscotland.org.uk::b41e2947-1f8b-41e0-9167-09f2744b512a" providerId="AD" clId="Web-{5667F9A2-F89C-97E0-8FE3-4C146A2B48CF}" dt="2019-11-12T22:21:33.664" v="173" actId="20577"/>
        <pc:sldMkLst>
          <pc:docMk/>
          <pc:sldMk cId="1100220542" sldId="305"/>
        </pc:sldMkLst>
        <pc:spChg chg="add mod">
          <ac:chgData name="Anna Carr" userId="S::anna@sdsscotland.org.uk::b41e2947-1f8b-41e0-9167-09f2744b512a" providerId="AD" clId="Web-{5667F9A2-F89C-97E0-8FE3-4C146A2B48CF}" dt="2019-11-12T22:20:43.867" v="165" actId="20577"/>
          <ac:spMkLst>
            <pc:docMk/>
            <pc:sldMk cId="1100220542" sldId="305"/>
            <ac:spMk id="2" creationId="{FB189055-B008-4032-95BD-00D64B81B27C}"/>
          </ac:spMkLst>
        </pc:spChg>
        <pc:spChg chg="add mod">
          <ac:chgData name="Anna Carr" userId="S::anna@sdsscotland.org.uk::b41e2947-1f8b-41e0-9167-09f2744b512a" providerId="AD" clId="Web-{5667F9A2-F89C-97E0-8FE3-4C146A2B48CF}" dt="2019-11-12T22:21:33.664" v="173" actId="20577"/>
          <ac:spMkLst>
            <pc:docMk/>
            <pc:sldMk cId="1100220542" sldId="305"/>
            <ac:spMk id="3" creationId="{696B9A66-5F39-4BB6-A716-C2BE5A32DF04}"/>
          </ac:spMkLst>
        </pc:spChg>
      </pc:sldChg>
      <pc:sldChg chg="addSp modSp new mod setBg">
        <pc:chgData name="Anna Carr" userId="S::anna@sdsscotland.org.uk::b41e2947-1f8b-41e0-9167-09f2744b512a" providerId="AD" clId="Web-{5667F9A2-F89C-97E0-8FE3-4C146A2B48CF}" dt="2019-11-12T22:26:17.431" v="201" actId="20577"/>
        <pc:sldMkLst>
          <pc:docMk/>
          <pc:sldMk cId="229663843" sldId="306"/>
        </pc:sldMkLst>
        <pc:spChg chg="add mod">
          <ac:chgData name="Anna Carr" userId="S::anna@sdsscotland.org.uk::b41e2947-1f8b-41e0-9167-09f2744b512a" providerId="AD" clId="Web-{5667F9A2-F89C-97E0-8FE3-4C146A2B48CF}" dt="2019-11-12T22:26:17.431" v="201" actId="20577"/>
          <ac:spMkLst>
            <pc:docMk/>
            <pc:sldMk cId="229663843" sldId="306"/>
            <ac:spMk id="2" creationId="{1929A355-FA3D-497C-ABAE-E589448E6A5F}"/>
          </ac:spMkLst>
        </pc:spChg>
        <pc:spChg chg="add mod">
          <ac:chgData name="Anna Carr" userId="S::anna@sdsscotland.org.uk::b41e2947-1f8b-41e0-9167-09f2744b512a" providerId="AD" clId="Web-{5667F9A2-F89C-97E0-8FE3-4C146A2B48CF}" dt="2019-11-12T22:25:40.509" v="196" actId="20577"/>
          <ac:spMkLst>
            <pc:docMk/>
            <pc:sldMk cId="229663843" sldId="306"/>
            <ac:spMk id="3" creationId="{9C167E20-C60B-4620-882C-E7C7A06EADA4}"/>
          </ac:spMkLst>
        </pc:spChg>
        <pc:picChg chg="add mod">
          <ac:chgData name="Anna Carr" userId="S::anna@sdsscotland.org.uk::b41e2947-1f8b-41e0-9167-09f2744b512a" providerId="AD" clId="Web-{5667F9A2-F89C-97E0-8FE3-4C146A2B48CF}" dt="2019-11-12T22:26:07.634" v="199" actId="1076"/>
          <ac:picMkLst>
            <pc:docMk/>
            <pc:sldMk cId="229663843" sldId="306"/>
            <ac:picMk id="4" creationId="{76A7D9E3-C668-428F-ACA0-BE7DE2EB80F7}"/>
          </ac:picMkLst>
        </pc:picChg>
      </pc:sldChg>
      <pc:sldChg chg="addSp modSp new mod setBg">
        <pc:chgData name="Anna Carr" userId="S::anna@sdsscotland.org.uk::b41e2947-1f8b-41e0-9167-09f2744b512a" providerId="AD" clId="Web-{5667F9A2-F89C-97E0-8FE3-4C146A2B48CF}" dt="2019-11-12T22:27:19.603" v="210"/>
        <pc:sldMkLst>
          <pc:docMk/>
          <pc:sldMk cId="3921565066" sldId="307"/>
        </pc:sldMkLst>
        <pc:spChg chg="add mod">
          <ac:chgData name="Anna Carr" userId="S::anna@sdsscotland.org.uk::b41e2947-1f8b-41e0-9167-09f2744b512a" providerId="AD" clId="Web-{5667F9A2-F89C-97E0-8FE3-4C146A2B48CF}" dt="2019-11-12T22:27:00.197" v="205"/>
          <ac:spMkLst>
            <pc:docMk/>
            <pc:sldMk cId="3921565066" sldId="307"/>
            <ac:spMk id="2" creationId="{1C4E401A-A5CA-494C-9E37-3B906C2F7370}"/>
          </ac:spMkLst>
        </pc:spChg>
        <pc:spChg chg="add mod">
          <ac:chgData name="Anna Carr" userId="S::anna@sdsscotland.org.uk::b41e2947-1f8b-41e0-9167-09f2744b512a" providerId="AD" clId="Web-{5667F9A2-F89C-97E0-8FE3-4C146A2B48CF}" dt="2019-11-12T22:27:06.181" v="207" actId="20577"/>
          <ac:spMkLst>
            <pc:docMk/>
            <pc:sldMk cId="3921565066" sldId="307"/>
            <ac:spMk id="3" creationId="{C844B4CE-5D5B-4C24-A043-1A52D86EE9CE}"/>
          </ac:spMkLst>
        </pc:spChg>
        <pc:picChg chg="add">
          <ac:chgData name="Anna Carr" userId="S::anna@sdsscotland.org.uk::b41e2947-1f8b-41e0-9167-09f2744b512a" providerId="AD" clId="Web-{5667F9A2-F89C-97E0-8FE3-4C146A2B48CF}" dt="2019-11-12T22:26:53.415" v="204"/>
          <ac:picMkLst>
            <pc:docMk/>
            <pc:sldMk cId="3921565066" sldId="307"/>
            <ac:picMk id="4" creationId="{3F228CD3-55E3-4205-AA2F-2CA5A30046B3}"/>
          </ac:picMkLst>
        </pc:picChg>
      </pc:sldChg>
      <pc:sldChg chg="addSp modSp new mod setBg">
        <pc:chgData name="Anna Carr" userId="S::anna@sdsscotland.org.uk::b41e2947-1f8b-41e0-9167-09f2744b512a" providerId="AD" clId="Web-{5667F9A2-F89C-97E0-8FE3-4C146A2B48CF}" dt="2019-11-12T22:28:56.119" v="217" actId="20577"/>
        <pc:sldMkLst>
          <pc:docMk/>
          <pc:sldMk cId="2534212709" sldId="308"/>
        </pc:sldMkLst>
        <pc:spChg chg="add mod">
          <ac:chgData name="Anna Carr" userId="S::anna@sdsscotland.org.uk::b41e2947-1f8b-41e0-9167-09f2744b512a" providerId="AD" clId="Web-{5667F9A2-F89C-97E0-8FE3-4C146A2B48CF}" dt="2019-11-12T22:28:56.119" v="217" actId="20577"/>
          <ac:spMkLst>
            <pc:docMk/>
            <pc:sldMk cId="2534212709" sldId="308"/>
            <ac:spMk id="2" creationId="{76D398EB-C8C4-4999-A695-9B8355703DF7}"/>
          </ac:spMkLst>
        </pc:spChg>
        <pc:spChg chg="add mod">
          <ac:chgData name="Anna Carr" userId="S::anna@sdsscotland.org.uk::b41e2947-1f8b-41e0-9167-09f2744b512a" providerId="AD" clId="Web-{5667F9A2-F89C-97E0-8FE3-4C146A2B48CF}" dt="2019-11-12T22:28:49.650" v="214" actId="20577"/>
          <ac:spMkLst>
            <pc:docMk/>
            <pc:sldMk cId="2534212709" sldId="308"/>
            <ac:spMk id="3" creationId="{71ADC39D-407D-49BA-9CDD-F58CFC28A274}"/>
          </ac:spMkLst>
        </pc:spChg>
      </pc:sldChg>
      <pc:sldChg chg="addSp modSp new mod setBg">
        <pc:chgData name="Anna Carr" userId="S::anna@sdsscotland.org.uk::b41e2947-1f8b-41e0-9167-09f2744b512a" providerId="AD" clId="Web-{5667F9A2-F89C-97E0-8FE3-4C146A2B48CF}" dt="2019-11-12T22:29:36.651" v="221" actId="20577"/>
        <pc:sldMkLst>
          <pc:docMk/>
          <pc:sldMk cId="2591830642" sldId="309"/>
        </pc:sldMkLst>
        <pc:spChg chg="add mod">
          <ac:chgData name="Anna Carr" userId="S::anna@sdsscotland.org.uk::b41e2947-1f8b-41e0-9167-09f2744b512a" providerId="AD" clId="Web-{5667F9A2-F89C-97E0-8FE3-4C146A2B48CF}" dt="2019-11-12T22:29:36.651" v="221" actId="20577"/>
          <ac:spMkLst>
            <pc:docMk/>
            <pc:sldMk cId="2591830642" sldId="309"/>
            <ac:spMk id="2" creationId="{53A64222-170E-4D0E-930E-0E1E36D2FD77}"/>
          </ac:spMkLst>
        </pc:spChg>
      </pc:sldChg>
      <pc:sldChg chg="addSp delSp modSp new mod setBg">
        <pc:chgData name="Anna Carr" userId="S::anna@sdsscotland.org.uk::b41e2947-1f8b-41e0-9167-09f2744b512a" providerId="AD" clId="Web-{5667F9A2-F89C-97E0-8FE3-4C146A2B48CF}" dt="2019-11-12T22:31:36.885" v="235" actId="20577"/>
        <pc:sldMkLst>
          <pc:docMk/>
          <pc:sldMk cId="1847912545" sldId="310"/>
        </pc:sldMkLst>
        <pc:spChg chg="add del">
          <ac:chgData name="Anna Carr" userId="S::anna@sdsscotland.org.uk::b41e2947-1f8b-41e0-9167-09f2744b512a" providerId="AD" clId="Web-{5667F9A2-F89C-97E0-8FE3-4C146A2B48CF}" dt="2019-11-12T22:30:33.823" v="226"/>
          <ac:spMkLst>
            <pc:docMk/>
            <pc:sldMk cId="1847912545" sldId="310"/>
            <ac:spMk id="2" creationId="{0F61751B-D11A-40B8-B839-F8D57AED4CE3}"/>
          </ac:spMkLst>
        </pc:spChg>
        <pc:spChg chg="add del">
          <ac:chgData name="Anna Carr" userId="S::anna@sdsscotland.org.uk::b41e2947-1f8b-41e0-9167-09f2744b512a" providerId="AD" clId="Web-{5667F9A2-F89C-97E0-8FE3-4C146A2B48CF}" dt="2019-11-12T22:30:33.823" v="226"/>
          <ac:spMkLst>
            <pc:docMk/>
            <pc:sldMk cId="1847912545" sldId="310"/>
            <ac:spMk id="3" creationId="{A0C3C8DF-55C8-41E1-AFFB-E1130D56C457}"/>
          </ac:spMkLst>
        </pc:spChg>
        <pc:spChg chg="add del">
          <ac:chgData name="Anna Carr" userId="S::anna@sdsscotland.org.uk::b41e2947-1f8b-41e0-9167-09f2744b512a" providerId="AD" clId="Web-{5667F9A2-F89C-97E0-8FE3-4C146A2B48CF}" dt="2019-11-12T22:30:33.823" v="226"/>
          <ac:spMkLst>
            <pc:docMk/>
            <pc:sldMk cId="1847912545" sldId="310"/>
            <ac:spMk id="4" creationId="{887A9AB8-41DA-4200-A8C2-88CC5B86EEC7}"/>
          </ac:spMkLst>
        </pc:spChg>
        <pc:spChg chg="add del">
          <ac:chgData name="Anna Carr" userId="S::anna@sdsscotland.org.uk::b41e2947-1f8b-41e0-9167-09f2744b512a" providerId="AD" clId="Web-{5667F9A2-F89C-97E0-8FE3-4C146A2B48CF}" dt="2019-11-12T22:30:33.823" v="226"/>
          <ac:spMkLst>
            <pc:docMk/>
            <pc:sldMk cId="1847912545" sldId="310"/>
            <ac:spMk id="5" creationId="{C4E7F481-4712-42F8-930E-FC9EA6CF64B2}"/>
          </ac:spMkLst>
        </pc:spChg>
        <pc:spChg chg="add del">
          <ac:chgData name="Anna Carr" userId="S::anna@sdsscotland.org.uk::b41e2947-1f8b-41e0-9167-09f2744b512a" providerId="AD" clId="Web-{5667F9A2-F89C-97E0-8FE3-4C146A2B48CF}" dt="2019-11-12T22:30:33.823" v="226"/>
          <ac:spMkLst>
            <pc:docMk/>
            <pc:sldMk cId="1847912545" sldId="310"/>
            <ac:spMk id="6" creationId="{34126685-26E8-4C8E-83C6-FF0F87FE5344}"/>
          </ac:spMkLst>
        </pc:spChg>
        <pc:spChg chg="add del">
          <ac:chgData name="Anna Carr" userId="S::anna@sdsscotland.org.uk::b41e2947-1f8b-41e0-9167-09f2744b512a" providerId="AD" clId="Web-{5667F9A2-F89C-97E0-8FE3-4C146A2B48CF}" dt="2019-11-12T22:30:33.823" v="226"/>
          <ac:spMkLst>
            <pc:docMk/>
            <pc:sldMk cId="1847912545" sldId="310"/>
            <ac:spMk id="7" creationId="{D3D33BE9-C1A9-4A74-9B33-5442B27F2DAD}"/>
          </ac:spMkLst>
        </pc:spChg>
        <pc:spChg chg="add">
          <ac:chgData name="Anna Carr" userId="S::anna@sdsscotland.org.uk::b41e2947-1f8b-41e0-9167-09f2744b512a" providerId="AD" clId="Web-{5667F9A2-F89C-97E0-8FE3-4C146A2B48CF}" dt="2019-11-12T22:31:01.385" v="227"/>
          <ac:spMkLst>
            <pc:docMk/>
            <pc:sldMk cId="1847912545" sldId="310"/>
            <ac:spMk id="8" creationId="{64924D39-55C1-4B55-AEEA-A5ACDEAE08AE}"/>
          </ac:spMkLst>
        </pc:spChg>
        <pc:spChg chg="add">
          <ac:chgData name="Anna Carr" userId="S::anna@sdsscotland.org.uk::b41e2947-1f8b-41e0-9167-09f2744b512a" providerId="AD" clId="Web-{5667F9A2-F89C-97E0-8FE3-4C146A2B48CF}" dt="2019-11-12T22:31:01.385" v="227"/>
          <ac:spMkLst>
            <pc:docMk/>
            <pc:sldMk cId="1847912545" sldId="310"/>
            <ac:spMk id="9" creationId="{3DD6CEC3-079C-47AD-A5BA-708D4421A6AD}"/>
          </ac:spMkLst>
        </pc:spChg>
        <pc:spChg chg="add mod">
          <ac:chgData name="Anna Carr" userId="S::anna@sdsscotland.org.uk::b41e2947-1f8b-41e0-9167-09f2744b512a" providerId="AD" clId="Web-{5667F9A2-F89C-97E0-8FE3-4C146A2B48CF}" dt="2019-11-12T22:31:36.885" v="235" actId="20577"/>
          <ac:spMkLst>
            <pc:docMk/>
            <pc:sldMk cId="1847912545" sldId="310"/>
            <ac:spMk id="13" creationId="{38498EFF-EE80-47E3-BED0-7F2DE99187D0}"/>
          </ac:spMkLst>
        </pc:spChg>
        <pc:spChg chg="add mod">
          <ac:chgData name="Anna Carr" userId="S::anna@sdsscotland.org.uk::b41e2947-1f8b-41e0-9167-09f2744b512a" providerId="AD" clId="Web-{5667F9A2-F89C-97E0-8FE3-4C146A2B48CF}" dt="2019-11-12T22:31:29.354" v="232" actId="20577"/>
          <ac:spMkLst>
            <pc:docMk/>
            <pc:sldMk cId="1847912545" sldId="310"/>
            <ac:spMk id="14" creationId="{846278BC-0424-4A9B-B87D-44B2A78AC230}"/>
          </ac:spMkLst>
        </pc:spChg>
        <pc:spChg chg="add">
          <ac:chgData name="Anna Carr" userId="S::anna@sdsscotland.org.uk::b41e2947-1f8b-41e0-9167-09f2744b512a" providerId="AD" clId="Web-{5667F9A2-F89C-97E0-8FE3-4C146A2B48CF}" dt="2019-11-12T22:31:01.385" v="227"/>
          <ac:spMkLst>
            <pc:docMk/>
            <pc:sldMk cId="1847912545" sldId="310"/>
            <ac:spMk id="15" creationId="{3F38E0B9-5E97-46B9-A4DC-7704073251F7}"/>
          </ac:spMkLst>
        </pc:spChg>
        <pc:spChg chg="add mod">
          <ac:chgData name="Anna Carr" userId="S::anna@sdsscotland.org.uk::b41e2947-1f8b-41e0-9167-09f2744b512a" providerId="AD" clId="Web-{5667F9A2-F89C-97E0-8FE3-4C146A2B48CF}" dt="2019-11-12T22:31:19.464" v="229"/>
          <ac:spMkLst>
            <pc:docMk/>
            <pc:sldMk cId="1847912545" sldId="310"/>
            <ac:spMk id="16" creationId="{198A58B7-4F16-4B6F-90DC-3BF8D348F155}"/>
          </ac:spMkLst>
        </pc:spChg>
        <pc:spChg chg="add">
          <ac:chgData name="Anna Carr" userId="S::anna@sdsscotland.org.uk::b41e2947-1f8b-41e0-9167-09f2744b512a" providerId="AD" clId="Web-{5667F9A2-F89C-97E0-8FE3-4C146A2B48CF}" dt="2019-11-12T22:31:01.385" v="227"/>
          <ac:spMkLst>
            <pc:docMk/>
            <pc:sldMk cId="1847912545" sldId="310"/>
            <ac:spMk id="17" creationId="{03C63BC2-8947-4A09-BC69-BC349B3C2C53}"/>
          </ac:spMkLst>
        </pc:spChg>
        <pc:spChg chg="add">
          <ac:chgData name="Anna Carr" userId="S::anna@sdsscotland.org.uk::b41e2947-1f8b-41e0-9167-09f2744b512a" providerId="AD" clId="Web-{5667F9A2-F89C-97E0-8FE3-4C146A2B48CF}" dt="2019-11-12T22:31:01.385" v="227"/>
          <ac:spMkLst>
            <pc:docMk/>
            <pc:sldMk cId="1847912545" sldId="310"/>
            <ac:spMk id="18" creationId="{63F0238F-CF5C-4E6C-B9F8-84D809665509}"/>
          </ac:spMkLst>
        </pc:spChg>
        <pc:spChg chg="add">
          <ac:chgData name="Anna Carr" userId="S::anna@sdsscotland.org.uk::b41e2947-1f8b-41e0-9167-09f2744b512a" providerId="AD" clId="Web-{5667F9A2-F89C-97E0-8FE3-4C146A2B48CF}" dt="2019-11-12T22:31:01.385" v="227"/>
          <ac:spMkLst>
            <pc:docMk/>
            <pc:sldMk cId="1847912545" sldId="310"/>
            <ac:spMk id="19" creationId="{20F2148D-9544-4772-91BD-F83ED36DDF44}"/>
          </ac:spMkLst>
        </pc:spChg>
        <pc:picChg chg="add">
          <ac:chgData name="Anna Carr" userId="S::anna@sdsscotland.org.uk::b41e2947-1f8b-41e0-9167-09f2744b512a" providerId="AD" clId="Web-{5667F9A2-F89C-97E0-8FE3-4C146A2B48CF}" dt="2019-11-12T22:31:01.385" v="227"/>
          <ac:picMkLst>
            <pc:docMk/>
            <pc:sldMk cId="1847912545" sldId="310"/>
            <ac:picMk id="10" creationId="{380B1BA1-2DC0-4721-A6A6-1795C9A739B6}"/>
          </ac:picMkLst>
        </pc:picChg>
        <pc:picChg chg="add">
          <ac:chgData name="Anna Carr" userId="S::anna@sdsscotland.org.uk::b41e2947-1f8b-41e0-9167-09f2744b512a" providerId="AD" clId="Web-{5667F9A2-F89C-97E0-8FE3-4C146A2B48CF}" dt="2019-11-12T22:31:01.385" v="227"/>
          <ac:picMkLst>
            <pc:docMk/>
            <pc:sldMk cId="1847912545" sldId="310"/>
            <ac:picMk id="11" creationId="{1C5D410C-745E-4082-9C2A-042CC95CEA82}"/>
          </ac:picMkLst>
        </pc:picChg>
        <pc:picChg chg="add">
          <ac:chgData name="Anna Carr" userId="S::anna@sdsscotland.org.uk::b41e2947-1f8b-41e0-9167-09f2744b512a" providerId="AD" clId="Web-{5667F9A2-F89C-97E0-8FE3-4C146A2B48CF}" dt="2019-11-12T22:31:01.385" v="227"/>
          <ac:picMkLst>
            <pc:docMk/>
            <pc:sldMk cId="1847912545" sldId="310"/>
            <ac:picMk id="12" creationId="{7D9422CA-2594-47E8-B514-678F55427232}"/>
          </ac:picMkLst>
        </pc:picChg>
      </pc:sldChg>
    </pc:docChg>
  </pc:docChgLst>
  <pc:docChgLst>
    <pc:chgData name="Anna Carr" userId="S::anna@sdsscotland.org.uk::b41e2947-1f8b-41e0-9167-09f2744b512a" providerId="AD" clId="Web-{F4A08E9C-6EC7-D088-9FBE-A8437EBD7C6C}"/>
    <pc:docChg chg="addSld modSld">
      <pc:chgData name="Anna Carr" userId="S::anna@sdsscotland.org.uk::b41e2947-1f8b-41e0-9167-09f2744b512a" providerId="AD" clId="Web-{F4A08E9C-6EC7-D088-9FBE-A8437EBD7C6C}" dt="2019-11-12T22:44:34.029" v="41"/>
      <pc:docMkLst>
        <pc:docMk/>
      </pc:docMkLst>
      <pc:sldChg chg="addSp modSp new">
        <pc:chgData name="Anna Carr" userId="S::anna@sdsscotland.org.uk::b41e2947-1f8b-41e0-9167-09f2744b512a" providerId="AD" clId="Web-{F4A08E9C-6EC7-D088-9FBE-A8437EBD7C6C}" dt="2019-11-12T22:38:11.716" v="8" actId="1076"/>
        <pc:sldMkLst>
          <pc:docMk/>
          <pc:sldMk cId="3256953156" sldId="311"/>
        </pc:sldMkLst>
        <pc:spChg chg="add mod">
          <ac:chgData name="Anna Carr" userId="S::anna@sdsscotland.org.uk::b41e2947-1f8b-41e0-9167-09f2744b512a" providerId="AD" clId="Web-{F4A08E9C-6EC7-D088-9FBE-A8437EBD7C6C}" dt="2019-11-12T22:38:08.450" v="7" actId="1076"/>
          <ac:spMkLst>
            <pc:docMk/>
            <pc:sldMk cId="3256953156" sldId="311"/>
            <ac:spMk id="2" creationId="{1CDED8F0-F8D5-4C12-ACA6-52BB79E31049}"/>
          </ac:spMkLst>
        </pc:spChg>
        <pc:picChg chg="add mod">
          <ac:chgData name="Anna Carr" userId="S::anna@sdsscotland.org.uk::b41e2947-1f8b-41e0-9167-09f2744b512a" providerId="AD" clId="Web-{F4A08E9C-6EC7-D088-9FBE-A8437EBD7C6C}" dt="2019-11-12T22:38:11.716" v="8" actId="1076"/>
          <ac:picMkLst>
            <pc:docMk/>
            <pc:sldMk cId="3256953156" sldId="311"/>
            <ac:picMk id="3" creationId="{0606C0E9-64A4-4777-B740-CF04FF1D7110}"/>
          </ac:picMkLst>
        </pc:picChg>
      </pc:sldChg>
      <pc:sldChg chg="addSp modSp new">
        <pc:chgData name="Anna Carr" userId="S::anna@sdsscotland.org.uk::b41e2947-1f8b-41e0-9167-09f2744b512a" providerId="AD" clId="Web-{F4A08E9C-6EC7-D088-9FBE-A8437EBD7C6C}" dt="2019-11-12T22:38:45.529" v="13"/>
        <pc:sldMkLst>
          <pc:docMk/>
          <pc:sldMk cId="3320700713" sldId="312"/>
        </pc:sldMkLst>
        <pc:spChg chg="add">
          <ac:chgData name="Anna Carr" userId="S::anna@sdsscotland.org.uk::b41e2947-1f8b-41e0-9167-09f2744b512a" providerId="AD" clId="Web-{F4A08E9C-6EC7-D088-9FBE-A8437EBD7C6C}" dt="2019-11-12T22:38:33.779" v="9"/>
          <ac:spMkLst>
            <pc:docMk/>
            <pc:sldMk cId="3320700713" sldId="312"/>
            <ac:spMk id="2" creationId="{162DD9B1-9EF4-4911-B6F6-E9EB9A510224}"/>
          </ac:spMkLst>
        </pc:spChg>
        <pc:spChg chg="add mod">
          <ac:chgData name="Anna Carr" userId="S::anna@sdsscotland.org.uk::b41e2947-1f8b-41e0-9167-09f2744b512a" providerId="AD" clId="Web-{F4A08E9C-6EC7-D088-9FBE-A8437EBD7C6C}" dt="2019-11-12T22:38:45.529" v="13"/>
          <ac:spMkLst>
            <pc:docMk/>
            <pc:sldMk cId="3320700713" sldId="312"/>
            <ac:spMk id="3" creationId="{2BA44330-655B-4A47-9D89-094A9300450C}"/>
          </ac:spMkLst>
        </pc:spChg>
      </pc:sldChg>
      <pc:sldChg chg="addSp modSp new">
        <pc:chgData name="Anna Carr" userId="S::anna@sdsscotland.org.uk::b41e2947-1f8b-41e0-9167-09f2744b512a" providerId="AD" clId="Web-{F4A08E9C-6EC7-D088-9FBE-A8437EBD7C6C}" dt="2019-11-12T22:40:30.700" v="31" actId="14100"/>
        <pc:sldMkLst>
          <pc:docMk/>
          <pc:sldMk cId="1182314257" sldId="313"/>
        </pc:sldMkLst>
        <pc:spChg chg="add mod">
          <ac:chgData name="Anna Carr" userId="S::anna@sdsscotland.org.uk::b41e2947-1f8b-41e0-9167-09f2744b512a" providerId="AD" clId="Web-{F4A08E9C-6EC7-D088-9FBE-A8437EBD7C6C}" dt="2019-11-12T22:39:56.029" v="16" actId="14100"/>
          <ac:spMkLst>
            <pc:docMk/>
            <pc:sldMk cId="1182314257" sldId="313"/>
            <ac:spMk id="2" creationId="{732D9D54-FC6D-4700-8F1B-AA1F1826FA62}"/>
          </ac:spMkLst>
        </pc:spChg>
        <pc:spChg chg="add mod">
          <ac:chgData name="Anna Carr" userId="S::anna@sdsscotland.org.uk::b41e2947-1f8b-41e0-9167-09f2744b512a" providerId="AD" clId="Web-{F4A08E9C-6EC7-D088-9FBE-A8437EBD7C6C}" dt="2019-11-12T22:40:30.700" v="31" actId="14100"/>
          <ac:spMkLst>
            <pc:docMk/>
            <pc:sldMk cId="1182314257" sldId="313"/>
            <ac:spMk id="3" creationId="{ECDD9D04-3F56-425F-9AE9-5BA76BEF9B54}"/>
          </ac:spMkLst>
        </pc:spChg>
      </pc:sldChg>
      <pc:sldChg chg="addSp new">
        <pc:chgData name="Anna Carr" userId="S::anna@sdsscotland.org.uk::b41e2947-1f8b-41e0-9167-09f2744b512a" providerId="AD" clId="Web-{F4A08E9C-6EC7-D088-9FBE-A8437EBD7C6C}" dt="2019-11-12T22:41:54.872" v="33"/>
        <pc:sldMkLst>
          <pc:docMk/>
          <pc:sldMk cId="2282842510" sldId="314"/>
        </pc:sldMkLst>
        <pc:spChg chg="add">
          <ac:chgData name="Anna Carr" userId="S::anna@sdsscotland.org.uk::b41e2947-1f8b-41e0-9167-09f2744b512a" providerId="AD" clId="Web-{F4A08E9C-6EC7-D088-9FBE-A8437EBD7C6C}" dt="2019-11-12T22:41:54.872" v="33"/>
          <ac:spMkLst>
            <pc:docMk/>
            <pc:sldMk cId="2282842510" sldId="314"/>
            <ac:spMk id="2" creationId="{DBDA5F58-D7D8-46C5-9587-DEF89890278C}"/>
          </ac:spMkLst>
        </pc:spChg>
        <pc:spChg chg="add">
          <ac:chgData name="Anna Carr" userId="S::anna@sdsscotland.org.uk::b41e2947-1f8b-41e0-9167-09f2744b512a" providerId="AD" clId="Web-{F4A08E9C-6EC7-D088-9FBE-A8437EBD7C6C}" dt="2019-11-12T22:41:54.872" v="33"/>
          <ac:spMkLst>
            <pc:docMk/>
            <pc:sldMk cId="2282842510" sldId="314"/>
            <ac:spMk id="3" creationId="{07C3186D-06D1-45F3-B56F-EF5FB1600ED5}"/>
          </ac:spMkLst>
        </pc:spChg>
        <pc:spChg chg="add">
          <ac:chgData name="Anna Carr" userId="S::anna@sdsscotland.org.uk::b41e2947-1f8b-41e0-9167-09f2744b512a" providerId="AD" clId="Web-{F4A08E9C-6EC7-D088-9FBE-A8437EBD7C6C}" dt="2019-11-12T22:41:54.872" v="33"/>
          <ac:spMkLst>
            <pc:docMk/>
            <pc:sldMk cId="2282842510" sldId="314"/>
            <ac:spMk id="4" creationId="{B946D7BC-BDF2-4A86-8078-496C69E44011}"/>
          </ac:spMkLst>
        </pc:spChg>
      </pc:sldChg>
      <pc:sldChg chg="addSp new">
        <pc:chgData name="Anna Carr" userId="S::anna@sdsscotland.org.uk::b41e2947-1f8b-41e0-9167-09f2744b512a" providerId="AD" clId="Web-{F4A08E9C-6EC7-D088-9FBE-A8437EBD7C6C}" dt="2019-11-12T22:42:26.076" v="35"/>
        <pc:sldMkLst>
          <pc:docMk/>
          <pc:sldMk cId="2237208357" sldId="315"/>
        </pc:sldMkLst>
        <pc:spChg chg="add">
          <ac:chgData name="Anna Carr" userId="S::anna@sdsscotland.org.uk::b41e2947-1f8b-41e0-9167-09f2744b512a" providerId="AD" clId="Web-{F4A08E9C-6EC7-D088-9FBE-A8437EBD7C6C}" dt="2019-11-12T22:42:26.076" v="35"/>
          <ac:spMkLst>
            <pc:docMk/>
            <pc:sldMk cId="2237208357" sldId="315"/>
            <ac:spMk id="2" creationId="{F5FE96BB-6EC0-4012-848C-BA3C453DA384}"/>
          </ac:spMkLst>
        </pc:spChg>
        <pc:spChg chg="add">
          <ac:chgData name="Anna Carr" userId="S::anna@sdsscotland.org.uk::b41e2947-1f8b-41e0-9167-09f2744b512a" providerId="AD" clId="Web-{F4A08E9C-6EC7-D088-9FBE-A8437EBD7C6C}" dt="2019-11-12T22:42:26.076" v="35"/>
          <ac:spMkLst>
            <pc:docMk/>
            <pc:sldMk cId="2237208357" sldId="315"/>
            <ac:spMk id="3" creationId="{53672066-3E75-412C-9075-2F4A3D548769}"/>
          </ac:spMkLst>
        </pc:spChg>
      </pc:sldChg>
      <pc:sldChg chg="addSp new">
        <pc:chgData name="Anna Carr" userId="S::anna@sdsscotland.org.uk::b41e2947-1f8b-41e0-9167-09f2744b512a" providerId="AD" clId="Web-{F4A08E9C-6EC7-D088-9FBE-A8437EBD7C6C}" dt="2019-11-12T22:43:06.685" v="37"/>
        <pc:sldMkLst>
          <pc:docMk/>
          <pc:sldMk cId="3887288189" sldId="316"/>
        </pc:sldMkLst>
        <pc:spChg chg="add">
          <ac:chgData name="Anna Carr" userId="S::anna@sdsscotland.org.uk::b41e2947-1f8b-41e0-9167-09f2744b512a" providerId="AD" clId="Web-{F4A08E9C-6EC7-D088-9FBE-A8437EBD7C6C}" dt="2019-11-12T22:43:06.685" v="37"/>
          <ac:spMkLst>
            <pc:docMk/>
            <pc:sldMk cId="3887288189" sldId="316"/>
            <ac:spMk id="2" creationId="{742A6ADD-8BDC-4031-9AB2-C36F892BBD6D}"/>
          </ac:spMkLst>
        </pc:spChg>
        <pc:spChg chg="add">
          <ac:chgData name="Anna Carr" userId="S::anna@sdsscotland.org.uk::b41e2947-1f8b-41e0-9167-09f2744b512a" providerId="AD" clId="Web-{F4A08E9C-6EC7-D088-9FBE-A8437EBD7C6C}" dt="2019-11-12T22:43:06.685" v="37"/>
          <ac:spMkLst>
            <pc:docMk/>
            <pc:sldMk cId="3887288189" sldId="316"/>
            <ac:spMk id="3" creationId="{CFC09111-E59E-4300-BB4B-2936686078BE}"/>
          </ac:spMkLst>
        </pc:spChg>
      </pc:sldChg>
      <pc:sldChg chg="addSp new">
        <pc:chgData name="Anna Carr" userId="S::anna@sdsscotland.org.uk::b41e2947-1f8b-41e0-9167-09f2744b512a" providerId="AD" clId="Web-{F4A08E9C-6EC7-D088-9FBE-A8437EBD7C6C}" dt="2019-11-12T22:43:53.732" v="39"/>
        <pc:sldMkLst>
          <pc:docMk/>
          <pc:sldMk cId="1977365312" sldId="317"/>
        </pc:sldMkLst>
        <pc:spChg chg="add">
          <ac:chgData name="Anna Carr" userId="S::anna@sdsscotland.org.uk::b41e2947-1f8b-41e0-9167-09f2744b512a" providerId="AD" clId="Web-{F4A08E9C-6EC7-D088-9FBE-A8437EBD7C6C}" dt="2019-11-12T22:43:53.732" v="39"/>
          <ac:spMkLst>
            <pc:docMk/>
            <pc:sldMk cId="1977365312" sldId="317"/>
            <ac:spMk id="2" creationId="{BADE7129-726F-4364-A999-9A73A69C1003}"/>
          </ac:spMkLst>
        </pc:spChg>
        <pc:spChg chg="add">
          <ac:chgData name="Anna Carr" userId="S::anna@sdsscotland.org.uk::b41e2947-1f8b-41e0-9167-09f2744b512a" providerId="AD" clId="Web-{F4A08E9C-6EC7-D088-9FBE-A8437EBD7C6C}" dt="2019-11-12T22:43:53.732" v="39"/>
          <ac:spMkLst>
            <pc:docMk/>
            <pc:sldMk cId="1977365312" sldId="317"/>
            <ac:spMk id="3" creationId="{B65C811A-A9FF-4B1B-A641-A99CDDB5A621}"/>
          </ac:spMkLst>
        </pc:spChg>
      </pc:sldChg>
      <pc:sldChg chg="addSp new">
        <pc:chgData name="Anna Carr" userId="S::anna@sdsscotland.org.uk::b41e2947-1f8b-41e0-9167-09f2744b512a" providerId="AD" clId="Web-{F4A08E9C-6EC7-D088-9FBE-A8437EBD7C6C}" dt="2019-11-12T22:44:34.029" v="41"/>
        <pc:sldMkLst>
          <pc:docMk/>
          <pc:sldMk cId="2224950650" sldId="318"/>
        </pc:sldMkLst>
        <pc:spChg chg="add">
          <ac:chgData name="Anna Carr" userId="S::anna@sdsscotland.org.uk::b41e2947-1f8b-41e0-9167-09f2744b512a" providerId="AD" clId="Web-{F4A08E9C-6EC7-D088-9FBE-A8437EBD7C6C}" dt="2019-11-12T22:44:34.029" v="41"/>
          <ac:spMkLst>
            <pc:docMk/>
            <pc:sldMk cId="2224950650" sldId="318"/>
            <ac:spMk id="2" creationId="{B52C0595-C0D9-4747-9913-0FC62228EA11}"/>
          </ac:spMkLst>
        </pc:spChg>
        <pc:spChg chg="add">
          <ac:chgData name="Anna Carr" userId="S::anna@sdsscotland.org.uk::b41e2947-1f8b-41e0-9167-09f2744b512a" providerId="AD" clId="Web-{F4A08E9C-6EC7-D088-9FBE-A8437EBD7C6C}" dt="2019-11-12T22:44:34.029" v="41"/>
          <ac:spMkLst>
            <pc:docMk/>
            <pc:sldMk cId="2224950650" sldId="318"/>
            <ac:spMk id="3" creationId="{B5763579-C127-4476-A89D-B6C399250B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sdsscotland.formtitan.com/MSMC_surve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Dianne@sdsscotland.org.uk" TargetMode="External"/><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hyperlink" Target="mailto:Hannah.Tweed@alliance-scotland.org.uk" TargetMode="Externa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hyperlink" Target="mailto:Enquiries@ILF.scot" TargetMode="External"/><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A37295CB-35F8-41B2-8914-FD1E9A631E3A}"/>
              </a:ext>
            </a:extLst>
          </p:cNvPr>
          <p:cNvPicPr>
            <a:picLocks noChangeAspect="1"/>
          </p:cNvPicPr>
          <p:nvPr/>
        </p:nvPicPr>
        <p:blipFill>
          <a:blip r:embed="rId2"/>
          <a:stretch>
            <a:fillRect/>
          </a:stretch>
        </p:blipFill>
        <p:spPr>
          <a:xfrm>
            <a:off x="-1929" y="3572"/>
            <a:ext cx="12195858" cy="6908729"/>
          </a:xfrm>
          <a:prstGeom prst="rect">
            <a:avLst/>
          </a:prstGeom>
        </p:spPr>
      </p:pic>
    </p:spTree>
    <p:extLst>
      <p:ext uri="{BB962C8B-B14F-4D97-AF65-F5344CB8AC3E}">
        <p14:creationId xmlns:p14="http://schemas.microsoft.com/office/powerpoint/2010/main" val="381302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sign&#10;&#10;Description generated with very high confidence">
            <a:extLst>
              <a:ext uri="{FF2B5EF4-FFF2-40B4-BE49-F238E27FC236}">
                <a16:creationId xmlns:a16="http://schemas.microsoft.com/office/drawing/2014/main" id="{7D6239B3-0938-4D6E-B5B4-80FAFC28DE84}"/>
              </a:ext>
            </a:extLst>
          </p:cNvPr>
          <p:cNvPicPr>
            <a:picLocks noChangeAspect="1"/>
          </p:cNvPicPr>
          <p:nvPr/>
        </p:nvPicPr>
        <p:blipFill>
          <a:blip r:embed="rId2"/>
          <a:stretch>
            <a:fillRect/>
          </a:stretch>
        </p:blipFill>
        <p:spPr>
          <a:xfrm>
            <a:off x="251361" y="286812"/>
            <a:ext cx="8263305" cy="6451574"/>
          </a:xfrm>
          <a:prstGeom prst="rect">
            <a:avLst/>
          </a:prstGeom>
        </p:spPr>
      </p:pic>
      <p:sp>
        <p:nvSpPr>
          <p:cNvPr id="4" name="Title 1">
            <a:extLst>
              <a:ext uri="{FF2B5EF4-FFF2-40B4-BE49-F238E27FC236}">
                <a16:creationId xmlns:a16="http://schemas.microsoft.com/office/drawing/2014/main" id="{224B38E3-EEE1-4103-B482-2D0D03598BE9}"/>
              </a:ext>
            </a:extLst>
          </p:cNvPr>
          <p:cNvSpPr>
            <a:spLocks noGrp="1"/>
          </p:cNvSpPr>
          <p:nvPr/>
        </p:nvSpPr>
        <p:spPr>
          <a:xfrm>
            <a:off x="8733591" y="584473"/>
            <a:ext cx="3331409" cy="2596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rPr>
              <a:t>National Performance Framework</a:t>
            </a:r>
          </a:p>
        </p:txBody>
      </p:sp>
    </p:spTree>
    <p:extLst>
      <p:ext uri="{BB962C8B-B14F-4D97-AF65-F5344CB8AC3E}">
        <p14:creationId xmlns:p14="http://schemas.microsoft.com/office/powerpoint/2010/main" val="90791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C413A-F928-47E5-9A91-7581305BF0D8}"/>
              </a:ext>
            </a:extLst>
          </p:cNvPr>
          <p:cNvSpPr/>
          <p:nvPr/>
        </p:nvSpPr>
        <p:spPr>
          <a:xfrm>
            <a:off x="4165600" y="1674336"/>
            <a:ext cx="7289800" cy="47089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500" dirty="0">
                <a:solidFill>
                  <a:srgbClr val="003192"/>
                </a:solidFill>
                <a:latin typeface="Arial" panose="020B0604020202020204" pitchFamily="34" charset="0"/>
                <a:cs typeface="Arial" panose="020B0604020202020204" pitchFamily="34" charset="0"/>
              </a:rPr>
              <a:t>The framework sets out ‘national outcomes’ to help achieve its purpose.</a:t>
            </a:r>
          </a:p>
          <a:p>
            <a:pPr marL="457200" indent="-457200">
              <a:buFont typeface="Arial" panose="020B0604020202020204" pitchFamily="34" charset="0"/>
              <a:buChar char="•"/>
            </a:pPr>
            <a:endParaRPr lang="en-GB" sz="2500" dirty="0">
              <a:solidFill>
                <a:srgbClr val="003192"/>
              </a:solidFill>
              <a:latin typeface="Arial" panose="020B0604020202020204" pitchFamily="34" charset="0"/>
              <a:cs typeface="Arial" panose="020B0604020202020204" pitchFamily="34" charset="0"/>
            </a:endParaRPr>
          </a:p>
          <a:p>
            <a:endParaRPr lang="en-GB" sz="2500" dirty="0">
              <a:solidFill>
                <a:srgbClr val="003192"/>
              </a:solidFill>
              <a:latin typeface="Arial" panose="020B0604020202020204" pitchFamily="34" charset="0"/>
              <a:cs typeface="Arial" panose="020B0604020202020204" pitchFamily="34" charset="0"/>
            </a:endParaRPr>
          </a:p>
          <a:p>
            <a:endParaRPr lang="en-GB" sz="2500" dirty="0">
              <a:solidFill>
                <a:srgbClr val="00319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500" dirty="0">
                <a:solidFill>
                  <a:srgbClr val="003192"/>
                </a:solidFill>
                <a:latin typeface="Arial" panose="020B0604020202020204" pitchFamily="34" charset="0"/>
                <a:cs typeface="Arial" panose="020B0604020202020204" pitchFamily="34" charset="0"/>
              </a:rPr>
              <a:t>These outcomes describe the kind of Scotland the framework wants to help us create.</a:t>
            </a:r>
          </a:p>
          <a:p>
            <a:pPr marL="457200" indent="-457200">
              <a:buFont typeface="Arial" panose="020B0604020202020204" pitchFamily="34" charset="0"/>
              <a:buChar char="•"/>
            </a:pPr>
            <a:endParaRPr lang="en-GB" sz="2500" dirty="0">
              <a:solidFill>
                <a:srgbClr val="003192"/>
              </a:solidFill>
              <a:latin typeface="Arial" panose="020B0604020202020204" pitchFamily="34" charset="0"/>
              <a:cs typeface="Arial" panose="020B0604020202020204" pitchFamily="34" charset="0"/>
            </a:endParaRPr>
          </a:p>
          <a:p>
            <a:endParaRPr lang="en-GB" sz="2500" dirty="0">
              <a:solidFill>
                <a:srgbClr val="003192"/>
              </a:solidFill>
              <a:latin typeface="Arial" panose="020B0604020202020204" pitchFamily="34" charset="0"/>
              <a:cs typeface="Arial" panose="020B0604020202020204" pitchFamily="34" charset="0"/>
            </a:endParaRPr>
          </a:p>
          <a:p>
            <a:endParaRPr lang="en-GB" sz="2500" dirty="0">
              <a:solidFill>
                <a:srgbClr val="00319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500" dirty="0">
                <a:solidFill>
                  <a:srgbClr val="003192"/>
                </a:solidFill>
                <a:latin typeface="Arial" panose="020B0604020202020204" pitchFamily="34" charset="0"/>
                <a:cs typeface="Arial" panose="020B0604020202020204" pitchFamily="34" charset="0"/>
              </a:rPr>
              <a:t>The reform work will help with delivering some of those outcomes.</a:t>
            </a:r>
          </a:p>
        </p:txBody>
      </p:sp>
      <p:pic>
        <p:nvPicPr>
          <p:cNvPr id="3" name="Picture 2">
            <a:extLst>
              <a:ext uri="{FF2B5EF4-FFF2-40B4-BE49-F238E27FC236}">
                <a16:creationId xmlns:a16="http://schemas.microsoft.com/office/drawing/2014/main" id="{06E94A88-72F4-4DCA-81CF-7394978B559B}"/>
              </a:ext>
            </a:extLst>
          </p:cNvPr>
          <p:cNvPicPr>
            <a:picLocks noChangeAspect="1"/>
          </p:cNvPicPr>
          <p:nvPr/>
        </p:nvPicPr>
        <p:blipFill>
          <a:blip r:embed="rId2"/>
          <a:stretch>
            <a:fillRect/>
          </a:stretch>
        </p:blipFill>
        <p:spPr>
          <a:xfrm>
            <a:off x="295209" y="1352484"/>
            <a:ext cx="1524132" cy="1524132"/>
          </a:xfrm>
          <a:prstGeom prst="rect">
            <a:avLst/>
          </a:prstGeom>
        </p:spPr>
      </p:pic>
      <p:pic>
        <p:nvPicPr>
          <p:cNvPr id="4" name="Picture 3">
            <a:extLst>
              <a:ext uri="{FF2B5EF4-FFF2-40B4-BE49-F238E27FC236}">
                <a16:creationId xmlns:a16="http://schemas.microsoft.com/office/drawing/2014/main" id="{0B23750A-320C-40E4-B364-4F0D700DF47B}"/>
              </a:ext>
            </a:extLst>
          </p:cNvPr>
          <p:cNvPicPr>
            <a:picLocks noChangeAspect="1"/>
          </p:cNvPicPr>
          <p:nvPr/>
        </p:nvPicPr>
        <p:blipFill>
          <a:blip r:embed="rId3"/>
          <a:stretch>
            <a:fillRect/>
          </a:stretch>
        </p:blipFill>
        <p:spPr>
          <a:xfrm>
            <a:off x="2058088" y="1163492"/>
            <a:ext cx="1713124" cy="1713124"/>
          </a:xfrm>
          <a:prstGeom prst="rect">
            <a:avLst/>
          </a:prstGeom>
        </p:spPr>
      </p:pic>
      <p:pic>
        <p:nvPicPr>
          <p:cNvPr id="5" name="Picture 5" descr="A group of people posing for the camera&#10;&#10;Description generated with high confidence">
            <a:extLst>
              <a:ext uri="{FF2B5EF4-FFF2-40B4-BE49-F238E27FC236}">
                <a16:creationId xmlns:a16="http://schemas.microsoft.com/office/drawing/2014/main" id="{53060B5B-0FDE-4D11-B278-AF5D73F2A8A0}"/>
              </a:ext>
            </a:extLst>
          </p:cNvPr>
          <p:cNvPicPr>
            <a:picLocks noChangeAspect="1"/>
          </p:cNvPicPr>
          <p:nvPr/>
        </p:nvPicPr>
        <p:blipFill>
          <a:blip r:embed="rId4"/>
          <a:stretch>
            <a:fillRect/>
          </a:stretch>
        </p:blipFill>
        <p:spPr>
          <a:xfrm>
            <a:off x="425284" y="3103657"/>
            <a:ext cx="1628775" cy="1628775"/>
          </a:xfrm>
          <a:prstGeom prst="rect">
            <a:avLst/>
          </a:prstGeom>
        </p:spPr>
      </p:pic>
      <p:pic>
        <p:nvPicPr>
          <p:cNvPr id="7" name="Picture 7" descr="A picture containing bicycle&#10;&#10;Description generated with very high confidence">
            <a:extLst>
              <a:ext uri="{FF2B5EF4-FFF2-40B4-BE49-F238E27FC236}">
                <a16:creationId xmlns:a16="http://schemas.microsoft.com/office/drawing/2014/main" id="{F4156226-B65B-4455-8906-36B6259A1C35}"/>
              </a:ext>
            </a:extLst>
          </p:cNvPr>
          <p:cNvPicPr>
            <a:picLocks noChangeAspect="1"/>
          </p:cNvPicPr>
          <p:nvPr/>
        </p:nvPicPr>
        <p:blipFill>
          <a:blip r:embed="rId5"/>
          <a:stretch>
            <a:fillRect/>
          </a:stretch>
        </p:blipFill>
        <p:spPr>
          <a:xfrm>
            <a:off x="591972" y="4966506"/>
            <a:ext cx="1295400" cy="1428750"/>
          </a:xfrm>
          <a:prstGeom prst="rect">
            <a:avLst/>
          </a:prstGeom>
        </p:spPr>
      </p:pic>
    </p:spTree>
    <p:extLst>
      <p:ext uri="{BB962C8B-B14F-4D97-AF65-F5344CB8AC3E}">
        <p14:creationId xmlns:p14="http://schemas.microsoft.com/office/powerpoint/2010/main" val="157086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61FF26-B284-4CF9-BE0B-1EE5BB42077B}"/>
              </a:ext>
            </a:extLst>
          </p:cNvPr>
          <p:cNvSpPr/>
          <p:nvPr/>
        </p:nvSpPr>
        <p:spPr>
          <a:xfrm>
            <a:off x="3759200" y="377736"/>
            <a:ext cx="8267700" cy="16312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dirty="0">
                <a:solidFill>
                  <a:srgbClr val="003192"/>
                </a:solidFill>
                <a:latin typeface="Arial" panose="020B0604020202020204" pitchFamily="34" charset="0"/>
                <a:cs typeface="Arial" panose="020B0604020202020204" pitchFamily="34" charset="0"/>
              </a:rPr>
              <a:t>Outcomes that link to independent living, making social care a good career that people want to do and stay in, and the different options for care and support.</a:t>
            </a:r>
          </a:p>
        </p:txBody>
      </p:sp>
      <p:sp>
        <p:nvSpPr>
          <p:cNvPr id="3" name="TextBox 2">
            <a:extLst>
              <a:ext uri="{FF2B5EF4-FFF2-40B4-BE49-F238E27FC236}">
                <a16:creationId xmlns:a16="http://schemas.microsoft.com/office/drawing/2014/main" id="{6D6FE6F6-573B-4AC3-977C-E6A2089F8823}"/>
              </a:ext>
            </a:extLst>
          </p:cNvPr>
          <p:cNvSpPr txBox="1"/>
          <p:nvPr/>
        </p:nvSpPr>
        <p:spPr>
          <a:xfrm>
            <a:off x="4087906" y="2552700"/>
            <a:ext cx="7827869"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solidFill>
                  <a:srgbClr val="003192"/>
                </a:solidFill>
                <a:latin typeface="Arial" panose="020B0604020202020204" pitchFamily="34" charset="0"/>
                <a:cs typeface="Arial" panose="020B0604020202020204" pitchFamily="34" charset="0"/>
              </a:rPr>
              <a:t>Our economy makes things better for people. It also helps protect the environment and the planet</a:t>
            </a:r>
          </a:p>
          <a:p>
            <a:pPr marL="342900" indent="-3429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endParaRPr lang="en-GB" sz="24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rgbClr val="003192"/>
                </a:solidFill>
                <a:latin typeface="Arial" panose="020B0604020202020204" pitchFamily="34" charset="0"/>
                <a:cs typeface="Arial" panose="020B0604020202020204" pitchFamily="34" charset="0"/>
              </a:rPr>
              <a:t>The economy gets stronger with new </a:t>
            </a:r>
            <a:r>
              <a:rPr lang="en-GB" sz="2400" dirty="0" err="1">
                <a:solidFill>
                  <a:srgbClr val="003192"/>
                </a:solidFill>
                <a:latin typeface="Arial" panose="020B0604020202020204" pitchFamily="34" charset="0"/>
                <a:cs typeface="Arial" panose="020B0604020202020204" pitchFamily="34" charset="0"/>
              </a:rPr>
              <a:t>ideas.It</a:t>
            </a:r>
            <a:r>
              <a:rPr lang="en-GB" sz="2400" dirty="0">
                <a:solidFill>
                  <a:srgbClr val="003192"/>
                </a:solidFill>
                <a:latin typeface="Arial" panose="020B0604020202020204" pitchFamily="34" charset="0"/>
                <a:cs typeface="Arial" panose="020B0604020202020204" pitchFamily="34" charset="0"/>
              </a:rPr>
              <a:t> means we can compete with other countries around the world.</a:t>
            </a:r>
          </a:p>
          <a:p>
            <a:endParaRPr lang="en-GB" sz="24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endParaRPr lang="en-GB" sz="2400" dirty="0">
              <a:solidFill>
                <a:srgbClr val="00319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7DA6D47-57F1-406A-B6FF-A4D73F7073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9832" y="121197"/>
            <a:ext cx="1683702" cy="1623695"/>
          </a:xfrm>
          <a:prstGeom prst="rect">
            <a:avLst/>
          </a:prstGeom>
        </p:spPr>
      </p:pic>
      <p:pic>
        <p:nvPicPr>
          <p:cNvPr id="5" name="Picture 4">
            <a:extLst>
              <a:ext uri="{FF2B5EF4-FFF2-40B4-BE49-F238E27FC236}">
                <a16:creationId xmlns:a16="http://schemas.microsoft.com/office/drawing/2014/main" id="{6DBE2685-FAEB-4D20-9851-BC40EB599B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3829" y="177941"/>
            <a:ext cx="1252816" cy="1271360"/>
          </a:xfrm>
          <a:prstGeom prst="rect">
            <a:avLst/>
          </a:prstGeom>
          <a:noFill/>
        </p:spPr>
      </p:pic>
      <p:pic>
        <p:nvPicPr>
          <p:cNvPr id="6" name="Picture 5">
            <a:extLst>
              <a:ext uri="{FF2B5EF4-FFF2-40B4-BE49-F238E27FC236}">
                <a16:creationId xmlns:a16="http://schemas.microsoft.com/office/drawing/2014/main" id="{E0FA3EB4-E8BF-40D8-A15A-AF10B23071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82957" y="1563371"/>
            <a:ext cx="1097280" cy="1097280"/>
          </a:xfrm>
          <a:prstGeom prst="rect">
            <a:avLst/>
          </a:prstGeom>
          <a:noFill/>
        </p:spPr>
      </p:pic>
      <p:pic>
        <p:nvPicPr>
          <p:cNvPr id="7" name="Picture 6">
            <a:extLst>
              <a:ext uri="{FF2B5EF4-FFF2-40B4-BE49-F238E27FC236}">
                <a16:creationId xmlns:a16="http://schemas.microsoft.com/office/drawing/2014/main" id="{A80B7EA4-EACD-4301-A2CF-02DC23B73C68}"/>
              </a:ext>
            </a:extLst>
          </p:cNvPr>
          <p:cNvPicPr>
            <a:picLocks noChangeAspect="1"/>
          </p:cNvPicPr>
          <p:nvPr/>
        </p:nvPicPr>
        <p:blipFill>
          <a:blip r:embed="rId5"/>
          <a:stretch>
            <a:fillRect/>
          </a:stretch>
        </p:blipFill>
        <p:spPr>
          <a:xfrm>
            <a:off x="364103" y="2675314"/>
            <a:ext cx="1252816" cy="1252816"/>
          </a:xfrm>
          <a:prstGeom prst="rect">
            <a:avLst/>
          </a:prstGeom>
        </p:spPr>
      </p:pic>
      <p:pic>
        <p:nvPicPr>
          <p:cNvPr id="8" name="Picture 7">
            <a:extLst>
              <a:ext uri="{FF2B5EF4-FFF2-40B4-BE49-F238E27FC236}">
                <a16:creationId xmlns:a16="http://schemas.microsoft.com/office/drawing/2014/main" id="{2B968452-0353-4C37-ADA3-25B5C533D1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5371" y="4182458"/>
            <a:ext cx="1405593" cy="1405593"/>
          </a:xfrm>
          <a:prstGeom prst="rect">
            <a:avLst/>
          </a:prstGeom>
        </p:spPr>
      </p:pic>
      <p:pic>
        <p:nvPicPr>
          <p:cNvPr id="9" name="Picture 8">
            <a:extLst>
              <a:ext uri="{FF2B5EF4-FFF2-40B4-BE49-F238E27FC236}">
                <a16:creationId xmlns:a16="http://schemas.microsoft.com/office/drawing/2014/main" id="{F598D64F-19C7-40B6-B1BD-9D7336D0F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511" y="4248902"/>
            <a:ext cx="1219300" cy="1219300"/>
          </a:xfrm>
          <a:prstGeom prst="rect">
            <a:avLst/>
          </a:prstGeom>
        </p:spPr>
      </p:pic>
      <p:pic>
        <p:nvPicPr>
          <p:cNvPr id="10" name="Picture 9">
            <a:extLst>
              <a:ext uri="{FF2B5EF4-FFF2-40B4-BE49-F238E27FC236}">
                <a16:creationId xmlns:a16="http://schemas.microsoft.com/office/drawing/2014/main" id="{3942E659-4D0A-4D2A-B260-D9573F47E6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4345" y="2713604"/>
            <a:ext cx="1268503" cy="1268503"/>
          </a:xfrm>
          <a:prstGeom prst="rect">
            <a:avLst/>
          </a:prstGeom>
        </p:spPr>
      </p:pic>
      <p:pic>
        <p:nvPicPr>
          <p:cNvPr id="11" name="Picture 10">
            <a:extLst>
              <a:ext uri="{FF2B5EF4-FFF2-40B4-BE49-F238E27FC236}">
                <a16:creationId xmlns:a16="http://schemas.microsoft.com/office/drawing/2014/main" id="{5AD785DB-608F-46DA-862E-9A1AB8654B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6806" y="2699125"/>
            <a:ext cx="1181100" cy="1181100"/>
          </a:xfrm>
          <a:prstGeom prst="rect">
            <a:avLst/>
          </a:prstGeom>
        </p:spPr>
      </p:pic>
    </p:spTree>
    <p:extLst>
      <p:ext uri="{BB962C8B-B14F-4D97-AF65-F5344CB8AC3E}">
        <p14:creationId xmlns:p14="http://schemas.microsoft.com/office/powerpoint/2010/main" val="284132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436904-DCF8-47CF-AFE7-BF72860CFBFF}"/>
              </a:ext>
            </a:extLst>
          </p:cNvPr>
          <p:cNvSpPr/>
          <p:nvPr/>
        </p:nvSpPr>
        <p:spPr>
          <a:xfrm>
            <a:off x="3759200" y="377736"/>
            <a:ext cx="8267700" cy="16312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dirty="0">
                <a:solidFill>
                  <a:srgbClr val="003192"/>
                </a:solidFill>
                <a:latin typeface="Arial" panose="020B0604020202020204" pitchFamily="34" charset="0"/>
                <a:cs typeface="Arial" panose="020B0604020202020204" pitchFamily="34" charset="0"/>
              </a:rPr>
              <a:t>Outcomes that link to independent living, making social care a good career that people want to do and stay in, and the different options for care and support.</a:t>
            </a:r>
          </a:p>
        </p:txBody>
      </p:sp>
      <p:sp>
        <p:nvSpPr>
          <p:cNvPr id="4" name="TextBox 2">
            <a:extLst>
              <a:ext uri="{FF2B5EF4-FFF2-40B4-BE49-F238E27FC236}">
                <a16:creationId xmlns:a16="http://schemas.microsoft.com/office/drawing/2014/main" id="{502B48DB-6F5F-4620-A181-4CC16A8E9B3D}"/>
              </a:ext>
            </a:extLst>
          </p:cNvPr>
          <p:cNvSpPr txBox="1"/>
          <p:nvPr/>
        </p:nvSpPr>
        <p:spPr>
          <a:xfrm>
            <a:off x="3577829" y="2324100"/>
            <a:ext cx="7966471"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endParaRPr lang="en-GB" sz="2400" dirty="0">
              <a:solidFill>
                <a:srgbClr val="00319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3192"/>
                </a:solidFill>
                <a:latin typeface="Arial" panose="020B0604020202020204" pitchFamily="34" charset="0"/>
                <a:cs typeface="Arial" panose="020B0604020202020204" pitchFamily="34" charset="0"/>
              </a:rPr>
              <a:t> We have successful and creative businesses.</a:t>
            </a:r>
          </a:p>
          <a:p>
            <a:pPr marL="457200" indent="-4572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a:p>
            <a:endParaRPr lang="en-GB" sz="24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rgbClr val="003192"/>
                </a:solidFill>
                <a:latin typeface="Arial" panose="020B0604020202020204" pitchFamily="34" charset="0"/>
                <a:cs typeface="Arial" panose="020B0604020202020204" pitchFamily="34" charset="0"/>
              </a:rPr>
              <a:t> People living in Scotland have good jobs with fair working conditions.</a:t>
            </a:r>
          </a:p>
          <a:p>
            <a:pPr marL="457200" indent="-457200">
              <a:buFont typeface="Arial" panose="020B0604020202020204" pitchFamily="34" charset="0"/>
              <a:buChar char="•"/>
            </a:pPr>
            <a:endParaRPr lang="en-GB" sz="2400" dirty="0">
              <a:solidFill>
                <a:srgbClr val="00319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64C0577-50D7-471A-B13B-70FEF3DBB9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9832" y="121197"/>
            <a:ext cx="1683702" cy="1623695"/>
          </a:xfrm>
          <a:prstGeom prst="rect">
            <a:avLst/>
          </a:prstGeom>
        </p:spPr>
      </p:pic>
      <p:pic>
        <p:nvPicPr>
          <p:cNvPr id="6" name="Picture 5">
            <a:extLst>
              <a:ext uri="{FF2B5EF4-FFF2-40B4-BE49-F238E27FC236}">
                <a16:creationId xmlns:a16="http://schemas.microsoft.com/office/drawing/2014/main" id="{32D91609-D69D-431F-9B25-4E08067646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3829" y="177941"/>
            <a:ext cx="1252816" cy="1271360"/>
          </a:xfrm>
          <a:prstGeom prst="rect">
            <a:avLst/>
          </a:prstGeom>
          <a:noFill/>
        </p:spPr>
      </p:pic>
      <p:pic>
        <p:nvPicPr>
          <p:cNvPr id="7" name="Picture 6">
            <a:extLst>
              <a:ext uri="{FF2B5EF4-FFF2-40B4-BE49-F238E27FC236}">
                <a16:creationId xmlns:a16="http://schemas.microsoft.com/office/drawing/2014/main" id="{C5B2B129-F065-4CE2-BDFF-F82753F214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82957" y="1563371"/>
            <a:ext cx="1097280" cy="1097280"/>
          </a:xfrm>
          <a:prstGeom prst="rect">
            <a:avLst/>
          </a:prstGeom>
          <a:noFill/>
        </p:spPr>
      </p:pic>
      <p:pic>
        <p:nvPicPr>
          <p:cNvPr id="8" name="Picture 7">
            <a:extLst>
              <a:ext uri="{FF2B5EF4-FFF2-40B4-BE49-F238E27FC236}">
                <a16:creationId xmlns:a16="http://schemas.microsoft.com/office/drawing/2014/main" id="{C0DBE7F7-C095-4849-8BFF-E1AC4EEF2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8393" y="3822015"/>
            <a:ext cx="1524000" cy="1524000"/>
          </a:xfrm>
          <a:prstGeom prst="rect">
            <a:avLst/>
          </a:prstGeom>
        </p:spPr>
      </p:pic>
      <p:pic>
        <p:nvPicPr>
          <p:cNvPr id="9" name="Picture 8">
            <a:extLst>
              <a:ext uri="{FF2B5EF4-FFF2-40B4-BE49-F238E27FC236}">
                <a16:creationId xmlns:a16="http://schemas.microsoft.com/office/drawing/2014/main" id="{4369327B-434A-45CD-9AB1-BD8663B58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532" y="4102825"/>
            <a:ext cx="1114425" cy="1114425"/>
          </a:xfrm>
          <a:prstGeom prst="rect">
            <a:avLst/>
          </a:prstGeom>
        </p:spPr>
      </p:pic>
      <p:pic>
        <p:nvPicPr>
          <p:cNvPr id="10" name="Picture 9">
            <a:extLst>
              <a:ext uri="{FF2B5EF4-FFF2-40B4-BE49-F238E27FC236}">
                <a16:creationId xmlns:a16="http://schemas.microsoft.com/office/drawing/2014/main" id="{6CCD1049-0571-4C7E-9508-C6B23CB92848}"/>
              </a:ext>
            </a:extLst>
          </p:cNvPr>
          <p:cNvPicPr>
            <a:picLocks noChangeAspect="1"/>
          </p:cNvPicPr>
          <p:nvPr/>
        </p:nvPicPr>
        <p:blipFill>
          <a:blip r:embed="rId7"/>
          <a:stretch>
            <a:fillRect/>
          </a:stretch>
        </p:blipFill>
        <p:spPr>
          <a:xfrm>
            <a:off x="467292" y="2706350"/>
            <a:ext cx="1115665" cy="1115665"/>
          </a:xfrm>
          <a:prstGeom prst="rect">
            <a:avLst/>
          </a:prstGeom>
        </p:spPr>
      </p:pic>
      <p:pic>
        <p:nvPicPr>
          <p:cNvPr id="11" name="Picture 10">
            <a:extLst>
              <a:ext uri="{FF2B5EF4-FFF2-40B4-BE49-F238E27FC236}">
                <a16:creationId xmlns:a16="http://schemas.microsoft.com/office/drawing/2014/main" id="{964EDFD9-7705-485E-A98E-6D30FA21BE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7633" y="2738489"/>
            <a:ext cx="1267517" cy="1267517"/>
          </a:xfrm>
          <a:prstGeom prst="rect">
            <a:avLst/>
          </a:prstGeom>
        </p:spPr>
      </p:pic>
    </p:spTree>
    <p:extLst>
      <p:ext uri="{BB962C8B-B14F-4D97-AF65-F5344CB8AC3E}">
        <p14:creationId xmlns:p14="http://schemas.microsoft.com/office/powerpoint/2010/main" val="49052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FC246-08C6-4B07-ADDC-4E4E0101AACB}"/>
              </a:ext>
            </a:extLst>
          </p:cNvPr>
          <p:cNvSpPr/>
          <p:nvPr/>
        </p:nvSpPr>
        <p:spPr>
          <a:xfrm>
            <a:off x="4546600" y="586829"/>
            <a:ext cx="7556500" cy="86177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dirty="0">
                <a:solidFill>
                  <a:srgbClr val="003192"/>
                </a:solidFill>
                <a:latin typeface="Arial" panose="020B0604020202020204" pitchFamily="34" charset="0"/>
                <a:cs typeface="Arial" panose="020B0604020202020204" pitchFamily="34" charset="0"/>
              </a:rPr>
              <a:t>Outcomes that link to independent living, wellbeing and communities.</a:t>
            </a:r>
          </a:p>
        </p:txBody>
      </p:sp>
      <p:sp>
        <p:nvSpPr>
          <p:cNvPr id="3" name="TextBox 2">
            <a:extLst>
              <a:ext uri="{FF2B5EF4-FFF2-40B4-BE49-F238E27FC236}">
                <a16:creationId xmlns:a16="http://schemas.microsoft.com/office/drawing/2014/main" id="{9BE646D1-7161-4F9C-B5C4-E56A17E80674}"/>
              </a:ext>
            </a:extLst>
          </p:cNvPr>
          <p:cNvSpPr txBox="1"/>
          <p:nvPr/>
        </p:nvSpPr>
        <p:spPr>
          <a:xfrm>
            <a:off x="4546600" y="2678698"/>
            <a:ext cx="5905500" cy="27853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500" dirty="0">
                <a:solidFill>
                  <a:srgbClr val="003192"/>
                </a:solidFill>
                <a:latin typeface="Arial" panose="020B0604020202020204" pitchFamily="34" charset="0"/>
                <a:cs typeface="Arial" panose="020B0604020202020204" pitchFamily="34" charset="0"/>
              </a:rPr>
              <a:t>We are healthy and active.</a:t>
            </a:r>
          </a:p>
          <a:p>
            <a:pPr marL="457200" indent="-457200">
              <a:buFont typeface="+mj-lt"/>
              <a:buAutoNum type="arabicPeriod"/>
            </a:pPr>
            <a:endParaRPr lang="en-GB" sz="2500" dirty="0">
              <a:solidFill>
                <a:srgbClr val="003192"/>
              </a:solidFill>
              <a:latin typeface="Arial" panose="020B0604020202020204" pitchFamily="34" charset="0"/>
              <a:cs typeface="Arial" panose="020B0604020202020204" pitchFamily="34" charset="0"/>
            </a:endParaRPr>
          </a:p>
          <a:p>
            <a:endParaRPr lang="en-GB" sz="2500" dirty="0">
              <a:solidFill>
                <a:srgbClr val="003192"/>
              </a:solidFill>
              <a:latin typeface="Arial" panose="020B0604020202020204" pitchFamily="34" charset="0"/>
              <a:cs typeface="Arial" panose="020B0604020202020204" pitchFamily="34" charset="0"/>
            </a:endParaRPr>
          </a:p>
          <a:p>
            <a:pPr marL="457200" indent="-457200">
              <a:buFont typeface="+mj-lt"/>
              <a:buAutoNum type="arabicPeriod"/>
            </a:pPr>
            <a:endParaRPr lang="en-GB" sz="2500" dirty="0">
              <a:solidFill>
                <a:srgbClr val="00319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500" dirty="0">
                <a:solidFill>
                  <a:srgbClr val="003192"/>
                </a:solidFill>
                <a:latin typeface="Arial" panose="020B0604020202020204" pitchFamily="34" charset="0"/>
                <a:cs typeface="Arial" panose="020B0604020202020204" pitchFamily="34" charset="0"/>
              </a:rPr>
              <a:t>We live in communities that include everyone, can make decisions, are strong and safe.</a:t>
            </a:r>
          </a:p>
        </p:txBody>
      </p:sp>
      <p:pic>
        <p:nvPicPr>
          <p:cNvPr id="4" name="Picture 3">
            <a:extLst>
              <a:ext uri="{FF2B5EF4-FFF2-40B4-BE49-F238E27FC236}">
                <a16:creationId xmlns:a16="http://schemas.microsoft.com/office/drawing/2014/main" id="{5A3E2E64-6797-4AA7-A359-63EF2E82F5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9400" y="298579"/>
            <a:ext cx="1438275" cy="1438275"/>
          </a:xfrm>
          <a:prstGeom prst="rect">
            <a:avLst/>
          </a:prstGeom>
        </p:spPr>
      </p:pic>
      <p:pic>
        <p:nvPicPr>
          <p:cNvPr id="5" name="Picture 4">
            <a:extLst>
              <a:ext uri="{FF2B5EF4-FFF2-40B4-BE49-F238E27FC236}">
                <a16:creationId xmlns:a16="http://schemas.microsoft.com/office/drawing/2014/main" id="{FDF924E9-E590-41AC-94FD-ED490BBDD6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3446" y="372884"/>
            <a:ext cx="1474311" cy="1363970"/>
          </a:xfrm>
          <a:prstGeom prst="rect">
            <a:avLst/>
          </a:prstGeom>
          <a:noFill/>
        </p:spPr>
      </p:pic>
      <p:pic>
        <p:nvPicPr>
          <p:cNvPr id="6" name="Picture 5" title="Good.">
            <a:extLst>
              <a:ext uri="{FF2B5EF4-FFF2-40B4-BE49-F238E27FC236}">
                <a16:creationId xmlns:a16="http://schemas.microsoft.com/office/drawing/2014/main" id="{A8124458-3982-4D31-89C1-D9B6C318B1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27136" y="372884"/>
            <a:ext cx="1466850" cy="1466850"/>
          </a:xfrm>
          <a:prstGeom prst="rect">
            <a:avLst/>
          </a:prstGeom>
          <a:noFill/>
        </p:spPr>
      </p:pic>
      <p:pic>
        <p:nvPicPr>
          <p:cNvPr id="7" name="Picture 6">
            <a:extLst>
              <a:ext uri="{FF2B5EF4-FFF2-40B4-BE49-F238E27FC236}">
                <a16:creationId xmlns:a16="http://schemas.microsoft.com/office/drawing/2014/main" id="{D0336361-5F25-4ED8-8F97-11A4D3F576D7}"/>
              </a:ext>
            </a:extLst>
          </p:cNvPr>
          <p:cNvPicPr>
            <a:picLocks noChangeAspect="1"/>
          </p:cNvPicPr>
          <p:nvPr/>
        </p:nvPicPr>
        <p:blipFill>
          <a:blip r:embed="rId5"/>
          <a:stretch>
            <a:fillRect/>
          </a:stretch>
        </p:blipFill>
        <p:spPr>
          <a:xfrm>
            <a:off x="414845" y="4165414"/>
            <a:ext cx="1475360" cy="1365622"/>
          </a:xfrm>
          <a:prstGeom prst="rect">
            <a:avLst/>
          </a:prstGeom>
        </p:spPr>
      </p:pic>
      <p:pic>
        <p:nvPicPr>
          <p:cNvPr id="8" name="Picture 7">
            <a:extLst>
              <a:ext uri="{FF2B5EF4-FFF2-40B4-BE49-F238E27FC236}">
                <a16:creationId xmlns:a16="http://schemas.microsoft.com/office/drawing/2014/main" id="{5891AC8E-1BC7-44B7-A996-092FD3EB1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0054" y="4272688"/>
            <a:ext cx="1258348" cy="1258348"/>
          </a:xfrm>
          <a:prstGeom prst="rect">
            <a:avLst/>
          </a:prstGeom>
        </p:spPr>
      </p:pic>
      <p:pic>
        <p:nvPicPr>
          <p:cNvPr id="9" name="Picture 8">
            <a:extLst>
              <a:ext uri="{FF2B5EF4-FFF2-40B4-BE49-F238E27FC236}">
                <a16:creationId xmlns:a16="http://schemas.microsoft.com/office/drawing/2014/main" id="{35421E40-9C7F-4AC2-8761-29BC099B09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4165414"/>
            <a:ext cx="1328198" cy="1328198"/>
          </a:xfrm>
          <a:prstGeom prst="rect">
            <a:avLst/>
          </a:prstGeom>
        </p:spPr>
      </p:pic>
      <p:pic>
        <p:nvPicPr>
          <p:cNvPr id="10" name="Picture 9">
            <a:extLst>
              <a:ext uri="{FF2B5EF4-FFF2-40B4-BE49-F238E27FC236}">
                <a16:creationId xmlns:a16="http://schemas.microsoft.com/office/drawing/2014/main" id="{81C8EA76-64A6-4D5C-8598-A140190AE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986" y="2163997"/>
            <a:ext cx="1654214" cy="1654214"/>
          </a:xfrm>
          <a:prstGeom prst="rect">
            <a:avLst/>
          </a:prstGeom>
        </p:spPr>
      </p:pic>
    </p:spTree>
    <p:extLst>
      <p:ext uri="{BB962C8B-B14F-4D97-AF65-F5344CB8AC3E}">
        <p14:creationId xmlns:p14="http://schemas.microsoft.com/office/powerpoint/2010/main" val="421550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7C7C9B-3A38-4482-BF8C-DAA02E91F0A5}"/>
              </a:ext>
            </a:extLst>
          </p:cNvPr>
          <p:cNvGrpSpPr/>
          <p:nvPr/>
        </p:nvGrpSpPr>
        <p:grpSpPr>
          <a:xfrm>
            <a:off x="1685637" y="543741"/>
            <a:ext cx="8434039" cy="1327229"/>
            <a:chOff x="1878980" y="520995"/>
            <a:chExt cx="8434039" cy="1327229"/>
          </a:xfrm>
        </p:grpSpPr>
        <p:pic>
          <p:nvPicPr>
            <p:cNvPr id="3" name="Picture 2">
              <a:extLst>
                <a:ext uri="{FF2B5EF4-FFF2-40B4-BE49-F238E27FC236}">
                  <a16:creationId xmlns:a16="http://schemas.microsoft.com/office/drawing/2014/main" id="{67BA95F3-0FDA-4A29-8F73-3153ABD20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980" y="599402"/>
              <a:ext cx="2917808" cy="1248822"/>
            </a:xfrm>
            <a:prstGeom prst="rect">
              <a:avLst/>
            </a:prstGeom>
          </p:spPr>
        </p:pic>
        <p:pic>
          <p:nvPicPr>
            <p:cNvPr id="4" name="Picture 3">
              <a:extLst>
                <a:ext uri="{FF2B5EF4-FFF2-40B4-BE49-F238E27FC236}">
                  <a16:creationId xmlns:a16="http://schemas.microsoft.com/office/drawing/2014/main" id="{8B3B7D8D-FFBE-4F64-8194-DAA22BF31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2742" y="520995"/>
              <a:ext cx="1190277" cy="1327229"/>
            </a:xfrm>
            <a:prstGeom prst="rect">
              <a:avLst/>
            </a:prstGeom>
          </p:spPr>
        </p:pic>
      </p:grpSp>
      <p:sp>
        <p:nvSpPr>
          <p:cNvPr id="5" name="Title 1">
            <a:extLst>
              <a:ext uri="{FF2B5EF4-FFF2-40B4-BE49-F238E27FC236}">
                <a16:creationId xmlns:a16="http://schemas.microsoft.com/office/drawing/2014/main" id="{F848B9FF-DA1C-4757-AC57-2333C9F229F0}"/>
              </a:ext>
            </a:extLst>
          </p:cNvPr>
          <p:cNvSpPr>
            <a:spLocks noGrp="1"/>
          </p:cNvSpPr>
          <p:nvPr/>
        </p:nvSpPr>
        <p:spPr>
          <a:xfrm>
            <a:off x="1455761" y="2178045"/>
            <a:ext cx="9144000" cy="13761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t>My Support, My Choice</a:t>
            </a:r>
          </a:p>
        </p:txBody>
      </p:sp>
      <p:sp>
        <p:nvSpPr>
          <p:cNvPr id="6" name="Subtitle 2">
            <a:extLst>
              <a:ext uri="{FF2B5EF4-FFF2-40B4-BE49-F238E27FC236}">
                <a16:creationId xmlns:a16="http://schemas.microsoft.com/office/drawing/2014/main" id="{56DFD439-F229-4E9A-A352-DA207F669AA0}"/>
              </a:ext>
            </a:extLst>
          </p:cNvPr>
          <p:cNvSpPr>
            <a:spLocks noGrp="1"/>
          </p:cNvSpPr>
          <p:nvPr/>
        </p:nvSpPr>
        <p:spPr>
          <a:xfrm>
            <a:off x="1524000" y="4058950"/>
            <a:ext cx="9144000" cy="21996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a:p>
            <a:r>
              <a:rPr lang="en-GB" dirty="0"/>
              <a:t>Dr Dianne-Dominique </a:t>
            </a:r>
            <a:r>
              <a:rPr lang="en-GB" dirty="0" err="1"/>
              <a:t>Theakstone</a:t>
            </a:r>
            <a:r>
              <a:rPr lang="en-GB" dirty="0"/>
              <a:t>, SDSS </a:t>
            </a:r>
            <a:endParaRPr lang="en-GB" dirty="0">
              <a:cs typeface="Calibri"/>
            </a:endParaRPr>
          </a:p>
          <a:p>
            <a:r>
              <a:rPr lang="en-GB" dirty="0">
                <a:solidFill>
                  <a:srgbClr val="7030A0"/>
                </a:solidFill>
              </a:rPr>
              <a:t>13</a:t>
            </a:r>
            <a:r>
              <a:rPr lang="en-GB" baseline="30000" dirty="0">
                <a:solidFill>
                  <a:srgbClr val="7030A0"/>
                </a:solidFill>
              </a:rPr>
              <a:t>th</a:t>
            </a:r>
            <a:r>
              <a:rPr lang="en-GB" dirty="0">
                <a:solidFill>
                  <a:srgbClr val="7030A0"/>
                </a:solidFill>
              </a:rPr>
              <a:t> November | SDSS AGM</a:t>
            </a:r>
          </a:p>
          <a:p>
            <a:endParaRPr lang="en-GB" dirty="0"/>
          </a:p>
        </p:txBody>
      </p:sp>
    </p:spTree>
    <p:extLst>
      <p:ext uri="{BB962C8B-B14F-4D97-AF65-F5344CB8AC3E}">
        <p14:creationId xmlns:p14="http://schemas.microsoft.com/office/powerpoint/2010/main" val="369323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D16F3-3629-4B9B-9D29-C9213F3A2942}"/>
              </a:ext>
            </a:extLst>
          </p:cNvPr>
          <p:cNvSpPr/>
          <p:nvPr/>
        </p:nvSpPr>
        <p:spPr>
          <a:xfrm>
            <a:off x="0" y="0"/>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endParaRPr>
          </a:p>
        </p:txBody>
      </p:sp>
      <p:sp>
        <p:nvSpPr>
          <p:cNvPr id="3" name="TextBox 2">
            <a:extLst>
              <a:ext uri="{FF2B5EF4-FFF2-40B4-BE49-F238E27FC236}">
                <a16:creationId xmlns:a16="http://schemas.microsoft.com/office/drawing/2014/main" id="{266E762F-19CE-436C-965C-D7890A492036}"/>
              </a:ext>
            </a:extLst>
          </p:cNvPr>
          <p:cNvSpPr txBox="1"/>
          <p:nvPr/>
        </p:nvSpPr>
        <p:spPr>
          <a:xfrm>
            <a:off x="1318340" y="96473"/>
            <a:ext cx="734481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prstClr val="white"/>
                </a:solidFill>
                <a:latin typeface="+mj-lt"/>
                <a:cs typeface="Arial" panose="020B0604020202020204" pitchFamily="34" charset="0"/>
              </a:rPr>
              <a:t>Project Overview</a:t>
            </a:r>
          </a:p>
        </p:txBody>
      </p:sp>
      <p:pic>
        <p:nvPicPr>
          <p:cNvPr id="4" name="Picture 3">
            <a:extLst>
              <a:ext uri="{FF2B5EF4-FFF2-40B4-BE49-F238E27FC236}">
                <a16:creationId xmlns:a16="http://schemas.microsoft.com/office/drawing/2014/main" id="{53A73062-1AAA-47E0-9BBE-0676F32AB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25" y="3488497"/>
            <a:ext cx="2795975" cy="3369503"/>
          </a:xfrm>
          <a:prstGeom prst="rect">
            <a:avLst/>
          </a:prstGeom>
        </p:spPr>
      </p:pic>
      <p:sp>
        <p:nvSpPr>
          <p:cNvPr id="5" name="Content Placeholder 2">
            <a:extLst>
              <a:ext uri="{FF2B5EF4-FFF2-40B4-BE49-F238E27FC236}">
                <a16:creationId xmlns:a16="http://schemas.microsoft.com/office/drawing/2014/main" id="{E62B0CD3-69E6-43CA-9A79-7CEC67BABED3}"/>
              </a:ext>
            </a:extLst>
          </p:cNvPr>
          <p:cNvSpPr>
            <a:spLocks noGrp="1"/>
          </p:cNvSpPr>
          <p:nvPr/>
        </p:nvSpPr>
        <p:spPr>
          <a:xfrm>
            <a:off x="673078" y="2245553"/>
            <a:ext cx="10515600" cy="4070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en-GB" sz="3600" b="1" dirty="0">
                <a:latin typeface="+mj-lt"/>
                <a:cs typeface="Arial" panose="020B0604020202020204" pitchFamily="34" charset="0"/>
              </a:rPr>
              <a:t>What is the ‘My Support My Choice’ project?</a:t>
            </a:r>
          </a:p>
          <a:p>
            <a:pPr lvl="3">
              <a:spcAft>
                <a:spcPts val="600"/>
              </a:spcAft>
              <a:buFont typeface="Wingdings" panose="05000000000000000000" pitchFamily="2" charset="2"/>
              <a:buChar char="§"/>
            </a:pPr>
            <a:r>
              <a:rPr lang="en-GB" sz="3600" dirty="0">
                <a:latin typeface="+mj-lt"/>
                <a:cs typeface="Arial" panose="020B0604020202020204" pitchFamily="34" charset="0"/>
              </a:rPr>
              <a:t> Survey (print and online)</a:t>
            </a:r>
          </a:p>
          <a:p>
            <a:pPr lvl="3">
              <a:spcAft>
                <a:spcPts val="600"/>
              </a:spcAft>
              <a:buFont typeface="Wingdings" panose="05000000000000000000" pitchFamily="2" charset="2"/>
              <a:buChar char="§"/>
            </a:pPr>
            <a:r>
              <a:rPr lang="en-GB" sz="3600" dirty="0">
                <a:latin typeface="+mj-lt"/>
                <a:cs typeface="Arial" panose="020B0604020202020204" pitchFamily="34" charset="0"/>
              </a:rPr>
              <a:t> Semi-structured interviews</a:t>
            </a:r>
          </a:p>
          <a:p>
            <a:pPr lvl="3">
              <a:spcAft>
                <a:spcPts val="600"/>
              </a:spcAft>
              <a:buFont typeface="Wingdings" panose="05000000000000000000" pitchFamily="2" charset="2"/>
              <a:buChar char="§"/>
            </a:pPr>
            <a:r>
              <a:rPr lang="en-GB" sz="3600" dirty="0">
                <a:latin typeface="+mj-lt"/>
                <a:cs typeface="Arial" panose="020B0604020202020204" pitchFamily="34" charset="0"/>
              </a:rPr>
              <a:t> Focus groups </a:t>
            </a:r>
          </a:p>
          <a:p>
            <a:pPr lvl="3">
              <a:spcAft>
                <a:spcPts val="600"/>
              </a:spcAft>
              <a:buFont typeface="Wingdings" panose="05000000000000000000" pitchFamily="2" charset="2"/>
              <a:buChar char="§"/>
            </a:pPr>
            <a:r>
              <a:rPr lang="en-GB" sz="3600" dirty="0">
                <a:latin typeface="+mj-lt"/>
                <a:cs typeface="Arial" panose="020B0604020202020204" pitchFamily="34" charset="0"/>
              </a:rPr>
              <a:t>Co-production (peer researchers)</a:t>
            </a:r>
          </a:p>
          <a:p>
            <a:pPr lvl="3">
              <a:spcAft>
                <a:spcPts val="600"/>
              </a:spcAft>
              <a:buFont typeface="Wingdings" panose="05000000000000000000" pitchFamily="2" charset="2"/>
              <a:buChar char="§"/>
            </a:pPr>
            <a:r>
              <a:rPr lang="en-GB" sz="3600" dirty="0">
                <a:latin typeface="+mj-lt"/>
                <a:cs typeface="Arial" panose="020B0604020202020204" pitchFamily="34" charset="0"/>
              </a:rPr>
              <a:t> SDSS and the ALLIANCE</a:t>
            </a:r>
          </a:p>
        </p:txBody>
      </p:sp>
    </p:spTree>
    <p:extLst>
      <p:ext uri="{BB962C8B-B14F-4D97-AF65-F5344CB8AC3E}">
        <p14:creationId xmlns:p14="http://schemas.microsoft.com/office/powerpoint/2010/main" val="5337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FE2B4-40B9-4D45-B41B-29C005623FA0}"/>
              </a:ext>
            </a:extLst>
          </p:cNvPr>
          <p:cNvSpPr/>
          <p:nvPr/>
        </p:nvSpPr>
        <p:spPr>
          <a:xfrm>
            <a:off x="0" y="0"/>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endParaRPr>
          </a:p>
        </p:txBody>
      </p:sp>
      <p:pic>
        <p:nvPicPr>
          <p:cNvPr id="3" name="Picture 2">
            <a:extLst>
              <a:ext uri="{FF2B5EF4-FFF2-40B4-BE49-F238E27FC236}">
                <a16:creationId xmlns:a16="http://schemas.microsoft.com/office/drawing/2014/main" id="{6E8B6697-08DB-44D7-93FC-8C4A38AB0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025" y="3488497"/>
            <a:ext cx="2795975" cy="3369503"/>
          </a:xfrm>
          <a:prstGeom prst="rect">
            <a:avLst/>
          </a:prstGeom>
        </p:spPr>
      </p:pic>
      <p:sp>
        <p:nvSpPr>
          <p:cNvPr id="6" name="Content Placeholder 2">
            <a:extLst>
              <a:ext uri="{FF2B5EF4-FFF2-40B4-BE49-F238E27FC236}">
                <a16:creationId xmlns:a16="http://schemas.microsoft.com/office/drawing/2014/main" id="{7A9D3C9C-B6DB-4246-A213-91FA6BD0FE30}"/>
              </a:ext>
            </a:extLst>
          </p:cNvPr>
          <p:cNvSpPr>
            <a:spLocks noGrp="1"/>
          </p:cNvSpPr>
          <p:nvPr/>
        </p:nvSpPr>
        <p:spPr>
          <a:xfrm>
            <a:off x="673078" y="2129012"/>
            <a:ext cx="10515600" cy="434350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GB" sz="3200" b="1" dirty="0">
                <a:latin typeface="+mj-lt"/>
                <a:cs typeface="Arial" panose="020B0604020202020204" pitchFamily="34" charset="0"/>
              </a:rPr>
              <a:t>Wave 1:</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Dumfries and Galloway</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Scottish Borders</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South Lanarkshire</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North Lanarkshire</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Highland</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Stirling</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Glasgow </a:t>
            </a:r>
          </a:p>
          <a:p>
            <a:pPr lvl="1">
              <a:lnSpc>
                <a:spcPct val="100000"/>
              </a:lnSpc>
              <a:spcBef>
                <a:spcPts val="0"/>
              </a:spcBef>
              <a:buFont typeface="Wingdings" panose="05000000000000000000" pitchFamily="2" charset="2"/>
              <a:buChar char="§"/>
            </a:pPr>
            <a:r>
              <a:rPr lang="en-GB" sz="3000" dirty="0">
                <a:latin typeface="+mj-lt"/>
                <a:cs typeface="Arial" panose="020B0604020202020204" pitchFamily="34" charset="0"/>
              </a:rPr>
              <a:t>Fife</a:t>
            </a:r>
          </a:p>
          <a:p>
            <a:pPr marL="0" indent="0">
              <a:lnSpc>
                <a:spcPct val="120000"/>
              </a:lnSpc>
              <a:spcBef>
                <a:spcPts val="0"/>
              </a:spcBef>
              <a:spcAft>
                <a:spcPts val="600"/>
              </a:spcAft>
              <a:buNone/>
            </a:pPr>
            <a:r>
              <a:rPr lang="en-GB" sz="3200" b="1" dirty="0">
                <a:latin typeface="+mj-lt"/>
                <a:cs typeface="Arial" panose="020B0604020202020204" pitchFamily="34" charset="0"/>
              </a:rPr>
              <a:t>Wave 2 (TBC):</a:t>
            </a:r>
          </a:p>
          <a:p>
            <a:pPr lvl="1">
              <a:lnSpc>
                <a:spcPct val="100000"/>
              </a:lnSpc>
              <a:spcBef>
                <a:spcPts val="0"/>
              </a:spcBef>
              <a:buFont typeface="Wingdings" panose="05000000000000000000" pitchFamily="2" charset="2"/>
              <a:buChar char="§"/>
            </a:pPr>
            <a:r>
              <a:rPr lang="en-GB" sz="3000" dirty="0">
                <a:latin typeface="+mj-lt"/>
              </a:rPr>
              <a:t>Moray</a:t>
            </a:r>
          </a:p>
          <a:p>
            <a:pPr lvl="1">
              <a:lnSpc>
                <a:spcPct val="100000"/>
              </a:lnSpc>
              <a:spcBef>
                <a:spcPts val="0"/>
              </a:spcBef>
              <a:buFont typeface="Wingdings" panose="05000000000000000000" pitchFamily="2" charset="2"/>
              <a:buChar char="§"/>
            </a:pPr>
            <a:r>
              <a:rPr lang="en-GB" sz="3000" dirty="0">
                <a:latin typeface="+mj-lt"/>
              </a:rPr>
              <a:t>Dundee</a:t>
            </a:r>
          </a:p>
          <a:p>
            <a:pPr lvl="1">
              <a:lnSpc>
                <a:spcPct val="100000"/>
              </a:lnSpc>
              <a:spcBef>
                <a:spcPts val="0"/>
              </a:spcBef>
              <a:buFont typeface="Wingdings" panose="05000000000000000000" pitchFamily="2" charset="2"/>
              <a:buChar char="§"/>
            </a:pPr>
            <a:r>
              <a:rPr lang="en-GB" sz="3000" dirty="0">
                <a:latin typeface="+mj-lt"/>
              </a:rPr>
              <a:t>Edinburgh</a:t>
            </a:r>
          </a:p>
          <a:p>
            <a:pPr lvl="1">
              <a:lnSpc>
                <a:spcPct val="100000"/>
              </a:lnSpc>
              <a:spcBef>
                <a:spcPts val="0"/>
              </a:spcBef>
              <a:buFont typeface="Wingdings" panose="05000000000000000000" pitchFamily="2" charset="2"/>
              <a:buChar char="§"/>
            </a:pPr>
            <a:r>
              <a:rPr lang="en-GB" sz="3000" dirty="0">
                <a:latin typeface="+mj-lt"/>
              </a:rPr>
              <a:t>Inverclyde </a:t>
            </a:r>
          </a:p>
          <a:p>
            <a:pPr lvl="1">
              <a:lnSpc>
                <a:spcPct val="100000"/>
              </a:lnSpc>
              <a:spcBef>
                <a:spcPts val="0"/>
              </a:spcBef>
              <a:buFont typeface="Wingdings" panose="05000000000000000000" pitchFamily="2" charset="2"/>
              <a:buChar char="§"/>
            </a:pPr>
            <a:r>
              <a:rPr lang="en-GB" sz="3000" dirty="0">
                <a:latin typeface="+mj-lt"/>
              </a:rPr>
              <a:t>Aberdeenshire</a:t>
            </a:r>
          </a:p>
          <a:p>
            <a:pPr lvl="1">
              <a:lnSpc>
                <a:spcPct val="100000"/>
              </a:lnSpc>
              <a:spcBef>
                <a:spcPts val="0"/>
              </a:spcBef>
              <a:buFont typeface="Wingdings" panose="05000000000000000000" pitchFamily="2" charset="2"/>
              <a:buChar char="§"/>
            </a:pPr>
            <a:r>
              <a:rPr lang="en-GB" sz="3000" dirty="0">
                <a:latin typeface="+mj-lt"/>
              </a:rPr>
              <a:t>Shetland</a:t>
            </a:r>
            <a:endParaRPr lang="en-GB" sz="3000" dirty="0">
              <a:latin typeface="+mj-lt"/>
              <a:cs typeface="Arial" panose="020B0604020202020204" pitchFamily="34" charset="0"/>
            </a:endParaRPr>
          </a:p>
          <a:p>
            <a:pPr marL="0" indent="0">
              <a:spcAft>
                <a:spcPts val="2400"/>
              </a:spcAft>
              <a:buNone/>
            </a:pPr>
            <a:endParaRPr lang="en-GB" sz="3000" dirty="0">
              <a:latin typeface="+mj-lt"/>
              <a:cs typeface="Arial" panose="020B0604020202020204" pitchFamily="34" charset="0"/>
            </a:endParaRPr>
          </a:p>
        </p:txBody>
      </p:sp>
      <p:sp>
        <p:nvSpPr>
          <p:cNvPr id="7" name="TextBox 1">
            <a:extLst>
              <a:ext uri="{FF2B5EF4-FFF2-40B4-BE49-F238E27FC236}">
                <a16:creationId xmlns:a16="http://schemas.microsoft.com/office/drawing/2014/main" id="{5DDA0DD4-9308-4F6D-AEC5-183477B36DE0}"/>
              </a:ext>
            </a:extLst>
          </p:cNvPr>
          <p:cNvSpPr txBox="1"/>
          <p:nvPr/>
        </p:nvSpPr>
        <p:spPr>
          <a:xfrm>
            <a:off x="2258470" y="541798"/>
            <a:ext cx="7344816" cy="83099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schemeClr val="bg1"/>
                </a:solidFill>
                <a:latin typeface="+mj-lt"/>
                <a:cs typeface="Arial"/>
              </a:rPr>
              <a:t>Local Authority area</a:t>
            </a:r>
          </a:p>
        </p:txBody>
      </p:sp>
    </p:spTree>
    <p:extLst>
      <p:ext uri="{BB962C8B-B14F-4D97-AF65-F5344CB8AC3E}">
        <p14:creationId xmlns:p14="http://schemas.microsoft.com/office/powerpoint/2010/main" val="414647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EEECD8-9789-4D00-B8B3-8E5D01F08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900" y="3631372"/>
            <a:ext cx="2795975" cy="3369503"/>
          </a:xfrm>
          <a:prstGeom prst="rect">
            <a:avLst/>
          </a:prstGeom>
        </p:spPr>
      </p:pic>
      <p:sp>
        <p:nvSpPr>
          <p:cNvPr id="2" name="Content Placeholder 2">
            <a:extLst>
              <a:ext uri="{FF2B5EF4-FFF2-40B4-BE49-F238E27FC236}">
                <a16:creationId xmlns:a16="http://schemas.microsoft.com/office/drawing/2014/main" id="{0397E6FD-5074-4A22-B262-C05C7BCD3C72}"/>
              </a:ext>
            </a:extLst>
          </p:cNvPr>
          <p:cNvSpPr>
            <a:spLocks noGrp="1"/>
          </p:cNvSpPr>
          <p:nvPr/>
        </p:nvSpPr>
        <p:spPr>
          <a:xfrm>
            <a:off x="673078" y="2129012"/>
            <a:ext cx="10515600" cy="434350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
            </a:pPr>
            <a:r>
              <a:rPr lang="en-GB" sz="3200" dirty="0">
                <a:latin typeface="+mj-lt"/>
                <a:cs typeface="Arial" panose="020B0604020202020204" pitchFamily="34" charset="0"/>
              </a:rPr>
              <a:t> </a:t>
            </a:r>
            <a:r>
              <a:rPr lang="en-GB" sz="3400" dirty="0">
                <a:latin typeface="+mj-lt"/>
                <a:cs typeface="Arial" panose="020B0604020202020204" pitchFamily="34" charset="0"/>
              </a:rPr>
              <a:t>People with learning disabilities</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Women as users of SDS</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Older people (65+)</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LGBT people </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BME people</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Mental health</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Rural communities</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Visual impairments</a:t>
            </a:r>
          </a:p>
          <a:p>
            <a:pPr>
              <a:lnSpc>
                <a:spcPct val="120000"/>
              </a:lnSpc>
              <a:spcBef>
                <a:spcPts val="0"/>
              </a:spcBef>
              <a:spcAft>
                <a:spcPts val="600"/>
              </a:spcAft>
              <a:buFont typeface="Wingdings" panose="05000000000000000000" pitchFamily="2" charset="2"/>
              <a:buChar char="§"/>
            </a:pPr>
            <a:r>
              <a:rPr lang="en-GB" sz="3400" dirty="0">
                <a:latin typeface="+mj-lt"/>
                <a:cs typeface="Arial" panose="020B0604020202020204" pitchFamily="34" charset="0"/>
              </a:rPr>
              <a:t> Parent/guardian carers</a:t>
            </a:r>
          </a:p>
          <a:p>
            <a:pPr marL="0" indent="0">
              <a:lnSpc>
                <a:spcPct val="120000"/>
              </a:lnSpc>
              <a:spcBef>
                <a:spcPts val="0"/>
              </a:spcBef>
              <a:spcAft>
                <a:spcPts val="600"/>
              </a:spcAft>
              <a:buNone/>
            </a:pPr>
            <a:endParaRPr lang="en-GB" sz="3000" dirty="0">
              <a:latin typeface="+mj-lt"/>
              <a:cs typeface="Arial" panose="020B0604020202020204" pitchFamily="34" charset="0"/>
            </a:endParaRPr>
          </a:p>
        </p:txBody>
      </p:sp>
      <p:sp>
        <p:nvSpPr>
          <p:cNvPr id="5" name="Rectangle 4">
            <a:extLst>
              <a:ext uri="{FF2B5EF4-FFF2-40B4-BE49-F238E27FC236}">
                <a16:creationId xmlns:a16="http://schemas.microsoft.com/office/drawing/2014/main" id="{97ABD452-F7C2-4DE8-9029-3B2EA6872499}"/>
              </a:ext>
            </a:extLst>
          </p:cNvPr>
          <p:cNvSpPr/>
          <p:nvPr/>
        </p:nvSpPr>
        <p:spPr>
          <a:xfrm>
            <a:off x="-4976" y="-4976"/>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endParaRPr>
          </a:p>
        </p:txBody>
      </p:sp>
      <p:sp>
        <p:nvSpPr>
          <p:cNvPr id="7" name="TextBox 1">
            <a:extLst>
              <a:ext uri="{FF2B5EF4-FFF2-40B4-BE49-F238E27FC236}">
                <a16:creationId xmlns:a16="http://schemas.microsoft.com/office/drawing/2014/main" id="{5DDA0DD4-9308-4F6D-AEC5-183477B36DE0}"/>
              </a:ext>
            </a:extLst>
          </p:cNvPr>
          <p:cNvSpPr txBox="1"/>
          <p:nvPr/>
        </p:nvSpPr>
        <p:spPr>
          <a:xfrm>
            <a:off x="2258470" y="541798"/>
            <a:ext cx="734481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prstClr val="white"/>
                </a:solidFill>
                <a:latin typeface="+mj-lt"/>
                <a:cs typeface="Arial" panose="020B0604020202020204" pitchFamily="34" charset="0"/>
              </a:rPr>
              <a:t>Focus Groups</a:t>
            </a:r>
          </a:p>
        </p:txBody>
      </p:sp>
    </p:spTree>
    <p:extLst>
      <p:ext uri="{BB962C8B-B14F-4D97-AF65-F5344CB8AC3E}">
        <p14:creationId xmlns:p14="http://schemas.microsoft.com/office/powerpoint/2010/main" val="124920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A59BD-3B84-413B-8A9E-150F4451D111}"/>
              </a:ext>
            </a:extLst>
          </p:cNvPr>
          <p:cNvSpPr/>
          <p:nvPr/>
        </p:nvSpPr>
        <p:spPr>
          <a:xfrm>
            <a:off x="0" y="0"/>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endParaRPr>
          </a:p>
        </p:txBody>
      </p:sp>
      <p:sp>
        <p:nvSpPr>
          <p:cNvPr id="3" name="Content Placeholder 2">
            <a:extLst>
              <a:ext uri="{FF2B5EF4-FFF2-40B4-BE49-F238E27FC236}">
                <a16:creationId xmlns:a16="http://schemas.microsoft.com/office/drawing/2014/main" id="{5202FF55-6B59-401A-B231-FC68D88F718F}"/>
              </a:ext>
            </a:extLst>
          </p:cNvPr>
          <p:cNvSpPr>
            <a:spLocks noGrp="1"/>
          </p:cNvSpPr>
          <p:nvPr/>
        </p:nvSpPr>
        <p:spPr>
          <a:xfrm>
            <a:off x="673078" y="2396412"/>
            <a:ext cx="10515600" cy="4070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
            </a:pPr>
            <a:r>
              <a:rPr lang="en-GB" sz="3600" dirty="0">
                <a:latin typeface="+mj-lt"/>
                <a:cs typeface="Arial" panose="020B0604020202020204" pitchFamily="34" charset="0"/>
              </a:rPr>
              <a:t> Complete analysis </a:t>
            </a:r>
          </a:p>
          <a:p>
            <a:pPr>
              <a:spcAft>
                <a:spcPts val="600"/>
              </a:spcAft>
              <a:buFont typeface="Wingdings" panose="05000000000000000000" pitchFamily="2" charset="2"/>
              <a:buChar char="§"/>
            </a:pPr>
            <a:r>
              <a:rPr lang="en-GB" sz="3600" dirty="0">
                <a:latin typeface="+mj-lt"/>
                <a:cs typeface="Arial" panose="020B0604020202020204" pitchFamily="34" charset="0"/>
              </a:rPr>
              <a:t> LA and thematic reports </a:t>
            </a:r>
          </a:p>
          <a:p>
            <a:pPr>
              <a:spcAft>
                <a:spcPts val="600"/>
              </a:spcAft>
              <a:buFont typeface="Wingdings" panose="05000000000000000000" pitchFamily="2" charset="2"/>
              <a:buChar char="§"/>
            </a:pPr>
            <a:r>
              <a:rPr lang="en-GB" sz="3600" dirty="0">
                <a:latin typeface="+mj-lt"/>
                <a:cs typeface="Arial" panose="020B0604020202020204" pitchFamily="34" charset="0"/>
              </a:rPr>
              <a:t> LA feedback sessions and discussion </a:t>
            </a:r>
          </a:p>
          <a:p>
            <a:pPr>
              <a:spcAft>
                <a:spcPts val="600"/>
              </a:spcAft>
              <a:buFont typeface="Wingdings" panose="05000000000000000000" pitchFamily="2" charset="2"/>
              <a:buChar char="§"/>
            </a:pPr>
            <a:r>
              <a:rPr lang="en-GB" sz="3600" dirty="0">
                <a:latin typeface="+mj-lt"/>
                <a:cs typeface="Arial" panose="020B0604020202020204" pitchFamily="34" charset="0"/>
              </a:rPr>
              <a:t> Wave 2 interviews and distribution </a:t>
            </a:r>
          </a:p>
          <a:p>
            <a:pPr marL="0" indent="0">
              <a:spcBef>
                <a:spcPts val="3000"/>
              </a:spcBef>
              <a:buNone/>
            </a:pPr>
            <a:r>
              <a:rPr lang="en-GB" sz="3600" dirty="0">
                <a:latin typeface="+mj-lt"/>
                <a:cs typeface="Arial" panose="020B0604020202020204" pitchFamily="34" charset="0"/>
              </a:rPr>
              <a:t>Can you help? If so, please get in touch!</a:t>
            </a:r>
          </a:p>
          <a:p>
            <a:pPr marL="0" indent="0">
              <a:spcBef>
                <a:spcPts val="3600"/>
              </a:spcBef>
              <a:buNone/>
            </a:pPr>
            <a:endParaRPr lang="en-GB" sz="4000" dirty="0"/>
          </a:p>
          <a:p>
            <a:pPr marL="0" indent="0">
              <a:buNone/>
            </a:pPr>
            <a:endParaRPr lang="en-GB" sz="3600" dirty="0"/>
          </a:p>
        </p:txBody>
      </p:sp>
      <p:sp>
        <p:nvSpPr>
          <p:cNvPr id="4" name="TextBox 1">
            <a:extLst>
              <a:ext uri="{FF2B5EF4-FFF2-40B4-BE49-F238E27FC236}">
                <a16:creationId xmlns:a16="http://schemas.microsoft.com/office/drawing/2014/main" id="{C3D20E2A-C678-4C66-8728-697F0655531C}"/>
              </a:ext>
            </a:extLst>
          </p:cNvPr>
          <p:cNvSpPr txBox="1"/>
          <p:nvPr/>
        </p:nvSpPr>
        <p:spPr>
          <a:xfrm>
            <a:off x="1722793" y="515679"/>
            <a:ext cx="874641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prstClr val="white"/>
                </a:solidFill>
                <a:latin typeface="+mj-lt"/>
                <a:cs typeface="Arial" panose="020B0604020202020204" pitchFamily="34" charset="0"/>
              </a:rPr>
              <a:t>Next Steps</a:t>
            </a:r>
          </a:p>
        </p:txBody>
      </p:sp>
    </p:spTree>
    <p:extLst>
      <p:ext uri="{BB962C8B-B14F-4D97-AF65-F5344CB8AC3E}">
        <p14:creationId xmlns:p14="http://schemas.microsoft.com/office/powerpoint/2010/main" val="46432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E112129F-7AC9-4D34-BD96-AF0262188B9E}"/>
              </a:ext>
            </a:extLst>
          </p:cNvPr>
          <p:cNvPicPr>
            <a:picLocks noChangeAspect="1"/>
          </p:cNvPicPr>
          <p:nvPr/>
        </p:nvPicPr>
        <p:blipFill>
          <a:blip r:embed="rId2"/>
          <a:stretch>
            <a:fillRect/>
          </a:stretch>
        </p:blipFill>
        <p:spPr>
          <a:xfrm>
            <a:off x="-1929" y="3572"/>
            <a:ext cx="12195858" cy="6899084"/>
          </a:xfrm>
          <a:prstGeom prst="rect">
            <a:avLst/>
          </a:prstGeom>
        </p:spPr>
      </p:pic>
    </p:spTree>
    <p:extLst>
      <p:ext uri="{BB962C8B-B14F-4D97-AF65-F5344CB8AC3E}">
        <p14:creationId xmlns:p14="http://schemas.microsoft.com/office/powerpoint/2010/main" val="235047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E59099-9B77-433E-A2DF-37C8C9BD8F72}"/>
              </a:ext>
            </a:extLst>
          </p:cNvPr>
          <p:cNvSpPr/>
          <p:nvPr/>
        </p:nvSpPr>
        <p:spPr>
          <a:xfrm>
            <a:off x="0" y="0"/>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b="1" dirty="0">
              <a:solidFill>
                <a:prstClr val="white"/>
              </a:solidFill>
              <a:latin typeface="Calibri Light"/>
              <a:cs typeface="Calibri Light"/>
            </a:endParaRPr>
          </a:p>
        </p:txBody>
      </p:sp>
      <p:sp>
        <p:nvSpPr>
          <p:cNvPr id="5" name="Content Placeholder 2">
            <a:extLst>
              <a:ext uri="{FF2B5EF4-FFF2-40B4-BE49-F238E27FC236}">
                <a16:creationId xmlns:a16="http://schemas.microsoft.com/office/drawing/2014/main" id="{EA358F6E-163F-40BB-A865-40552158B239}"/>
              </a:ext>
            </a:extLst>
          </p:cNvPr>
          <p:cNvSpPr>
            <a:spLocks noGrp="1"/>
          </p:cNvSpPr>
          <p:nvPr/>
        </p:nvSpPr>
        <p:spPr>
          <a:xfrm>
            <a:off x="673078" y="2404154"/>
            <a:ext cx="10515600" cy="4343506"/>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buFont typeface="Wingdings" panose="05000000000000000000" pitchFamily="2" charset="2"/>
              <a:buChar char="§"/>
            </a:pPr>
            <a:r>
              <a:rPr lang="en-GB" sz="3200" dirty="0"/>
              <a:t> Survey: </a:t>
            </a:r>
            <a:r>
              <a:rPr lang="en-GB" sz="3200" dirty="0">
                <a:hlinkClick r:id="rId2"/>
              </a:rPr>
              <a:t>https://sdsscotland.formtitan.com/MSMC_survey</a:t>
            </a:r>
            <a:endParaRPr lang="en-GB" sz="3200" dirty="0"/>
          </a:p>
          <a:p>
            <a:pPr>
              <a:spcBef>
                <a:spcPts val="0"/>
              </a:spcBef>
              <a:spcAft>
                <a:spcPts val="2400"/>
              </a:spcAft>
              <a:buFont typeface="Wingdings" panose="05000000000000000000" pitchFamily="2" charset="2"/>
              <a:buChar char="§"/>
            </a:pPr>
            <a:r>
              <a:rPr lang="en-GB" sz="3200" dirty="0"/>
              <a:t> Local authority feedback sessions – please leave contact details if you’re interested in attending.</a:t>
            </a:r>
          </a:p>
          <a:p>
            <a:pPr>
              <a:spcBef>
                <a:spcPts val="0"/>
              </a:spcBef>
              <a:spcAft>
                <a:spcPts val="2400"/>
              </a:spcAft>
              <a:buFont typeface="Wingdings" panose="05000000000000000000" pitchFamily="2" charset="2"/>
              <a:buChar char="§"/>
            </a:pPr>
            <a:r>
              <a:rPr lang="en-GB" sz="3200" dirty="0">
                <a:cs typeface="Calibri"/>
              </a:rPr>
              <a:t>High response rates in areas where members have hosted drop in sessions, let us know if you would like to hold one!</a:t>
            </a:r>
            <a:endParaRPr lang="en-GB" sz="3200" dirty="0"/>
          </a:p>
          <a:p>
            <a:pPr lvl="0">
              <a:spcBef>
                <a:spcPts val="0"/>
              </a:spcBef>
              <a:spcAft>
                <a:spcPts val="2400"/>
              </a:spcAft>
              <a:buFont typeface="Wingdings" panose="05000000000000000000" pitchFamily="2" charset="2"/>
              <a:buChar char="§"/>
            </a:pPr>
            <a:r>
              <a:rPr lang="en-GB" sz="3200" dirty="0"/>
              <a:t> Check Twitter (@</a:t>
            </a:r>
            <a:r>
              <a:rPr lang="en-GB" sz="3200" dirty="0" err="1"/>
              <a:t>SDSScot</a:t>
            </a:r>
            <a:r>
              <a:rPr lang="en-GB" sz="3200" dirty="0"/>
              <a:t> or @</a:t>
            </a:r>
            <a:r>
              <a:rPr lang="en-GB" sz="3200" dirty="0" err="1"/>
              <a:t>AllianceScot</a:t>
            </a:r>
            <a:r>
              <a:rPr lang="en-GB" sz="3200" dirty="0"/>
              <a:t>) and project partners’ websites for reports and publications.</a:t>
            </a:r>
          </a:p>
          <a:p>
            <a:endParaRPr lang="en-GB" sz="3200" dirty="0"/>
          </a:p>
        </p:txBody>
      </p:sp>
      <p:sp>
        <p:nvSpPr>
          <p:cNvPr id="6" name="TextBox 1">
            <a:extLst>
              <a:ext uri="{FF2B5EF4-FFF2-40B4-BE49-F238E27FC236}">
                <a16:creationId xmlns:a16="http://schemas.microsoft.com/office/drawing/2014/main" id="{5B8F6E7A-84B2-461C-B65F-670C1BE56841}"/>
              </a:ext>
            </a:extLst>
          </p:cNvPr>
          <p:cNvSpPr txBox="1"/>
          <p:nvPr/>
        </p:nvSpPr>
        <p:spPr>
          <a:xfrm>
            <a:off x="2258470" y="541798"/>
            <a:ext cx="734481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prstClr val="white"/>
                </a:solidFill>
                <a:latin typeface="+mj-lt"/>
                <a:cs typeface="Arial" panose="020B0604020202020204" pitchFamily="34" charset="0"/>
              </a:rPr>
              <a:t>Involvement</a:t>
            </a:r>
          </a:p>
        </p:txBody>
      </p:sp>
    </p:spTree>
    <p:extLst>
      <p:ext uri="{BB962C8B-B14F-4D97-AF65-F5344CB8AC3E}">
        <p14:creationId xmlns:p14="http://schemas.microsoft.com/office/powerpoint/2010/main" val="253378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70EC79-919D-4FDB-B593-032E851B2874}"/>
              </a:ext>
            </a:extLst>
          </p:cNvPr>
          <p:cNvSpPr/>
          <p:nvPr/>
        </p:nvSpPr>
        <p:spPr>
          <a:xfrm>
            <a:off x="0" y="-69273"/>
            <a:ext cx="12192000" cy="1862356"/>
          </a:xfrm>
          <a:prstGeom prst="rect">
            <a:avLst/>
          </a:prstGeom>
          <a:solidFill>
            <a:srgbClr val="7D1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en-US">
              <a:solidFill>
                <a:prstClr val="white"/>
              </a:solidFill>
            </a:endParaRPr>
          </a:p>
        </p:txBody>
      </p:sp>
      <p:pic>
        <p:nvPicPr>
          <p:cNvPr id="3" name="Picture 2">
            <a:extLst>
              <a:ext uri="{FF2B5EF4-FFF2-40B4-BE49-F238E27FC236}">
                <a16:creationId xmlns:a16="http://schemas.microsoft.com/office/drawing/2014/main" id="{ADA3309C-83E8-4C6F-A07B-49DE1198B09D}"/>
              </a:ext>
            </a:extLst>
          </p:cNvPr>
          <p:cNvPicPr/>
          <p:nvPr/>
        </p:nvPicPr>
        <p:blipFill rotWithShape="1">
          <a:blip r:embed="rId2" cstate="print">
            <a:extLst>
              <a:ext uri="{28A0092B-C50C-407E-A947-70E740481C1C}">
                <a14:useLocalDpi xmlns:a14="http://schemas.microsoft.com/office/drawing/2010/main" val="0"/>
              </a:ext>
            </a:extLst>
          </a:blip>
          <a:srcRect l="16335" t="4559" r="24127"/>
          <a:stretch/>
        </p:blipFill>
        <p:spPr bwMode="auto">
          <a:xfrm>
            <a:off x="268670" y="2749112"/>
            <a:ext cx="2453992" cy="2782428"/>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9F191E20-DC6F-4BFC-9E95-5F62CDE14506}"/>
              </a:ext>
            </a:extLst>
          </p:cNvPr>
          <p:cNvSpPr/>
          <p:nvPr/>
        </p:nvSpPr>
        <p:spPr>
          <a:xfrm>
            <a:off x="2763730" y="2749112"/>
            <a:ext cx="3332270" cy="26691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2400"/>
              </a:spcAft>
            </a:pPr>
            <a:r>
              <a:rPr lang="en-GB" sz="2000" b="1" dirty="0">
                <a:latin typeface="+mj-lt"/>
                <a:ea typeface="Calibri" panose="020F0502020204030204" pitchFamily="34" charset="0"/>
                <a:cs typeface="Times New Roman" panose="02020603050405020304" pitchFamily="18" charset="0"/>
              </a:rPr>
              <a:t>Dr Dianne Theakstone </a:t>
            </a:r>
            <a:endParaRPr lang="en-GB" sz="1050" b="1" dirty="0">
              <a:latin typeface="+mj-lt"/>
              <a:ea typeface="Calibri" panose="020F0502020204030204" pitchFamily="34" charset="0"/>
              <a:cs typeface="Times New Roman" panose="02020603050405020304" pitchFamily="18" charset="0"/>
            </a:endParaRPr>
          </a:p>
          <a:p>
            <a:pPr>
              <a:lnSpc>
                <a:spcPct val="107000"/>
              </a:lnSpc>
            </a:pPr>
            <a:r>
              <a:rPr lang="en-GB" sz="2000" dirty="0">
                <a:latin typeface="+mj-lt"/>
                <a:ea typeface="Calibri" panose="020F0502020204030204" pitchFamily="34" charset="0"/>
                <a:cs typeface="Times New Roman" panose="02020603050405020304" pitchFamily="18" charset="0"/>
              </a:rPr>
              <a:t>Service Users’ Experience Research Officer</a:t>
            </a:r>
          </a:p>
          <a:p>
            <a:pPr>
              <a:lnSpc>
                <a:spcPct val="107000"/>
              </a:lnSpc>
              <a:spcAft>
                <a:spcPts val="2400"/>
              </a:spcAft>
            </a:pPr>
            <a:r>
              <a:rPr lang="en-GB" sz="2000" dirty="0">
                <a:latin typeface="+mj-lt"/>
                <a:ea typeface="Calibri" panose="020F0502020204030204" pitchFamily="34" charset="0"/>
                <a:cs typeface="Times New Roman" panose="02020603050405020304" pitchFamily="18" charset="0"/>
              </a:rPr>
              <a:t>Self Directed Support Scotland</a:t>
            </a:r>
            <a:endParaRPr lang="en-GB" sz="1050" dirty="0">
              <a:latin typeface="+mj-lt"/>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mj-lt"/>
                <a:ea typeface="Calibri" panose="020F0502020204030204" pitchFamily="34" charset="0"/>
                <a:cs typeface="Times New Roman" panose="02020603050405020304" pitchFamily="18" charset="0"/>
              </a:rPr>
              <a:t>E: </a:t>
            </a:r>
            <a:r>
              <a:rPr lang="en-GB" sz="2000" dirty="0">
                <a:latin typeface="+mj-lt"/>
                <a:ea typeface="Calibri" panose="020F0502020204030204" pitchFamily="34" charset="0"/>
                <a:cs typeface="Times New Roman" panose="02020603050405020304" pitchFamily="18" charset="0"/>
                <a:hlinkClick r:id="rId3"/>
              </a:rPr>
              <a:t>Dianne@sdsscotland.org.uk</a:t>
            </a:r>
            <a:r>
              <a:rPr lang="en-GB" sz="2000" dirty="0">
                <a:latin typeface="+mj-lt"/>
                <a:ea typeface="Calibri" panose="020F0502020204030204" pitchFamily="34" charset="0"/>
                <a:cs typeface="Times New Roman" panose="02020603050405020304" pitchFamily="18" charset="0"/>
              </a:rPr>
              <a:t> </a:t>
            </a:r>
            <a:endParaRPr lang="en-GB" sz="1050" dirty="0">
              <a:latin typeface="+mj-lt"/>
              <a:ea typeface="Calibri" panose="020F0502020204030204" pitchFamily="34" charset="0"/>
              <a:cs typeface="Times New Roman" panose="02020603050405020304" pitchFamily="18" charset="0"/>
            </a:endParaRPr>
          </a:p>
          <a:p>
            <a:pPr>
              <a:lnSpc>
                <a:spcPct val="107000"/>
              </a:lnSpc>
              <a:spcAft>
                <a:spcPts val="0"/>
              </a:spcAft>
            </a:pPr>
            <a:r>
              <a:rPr lang="en-GB" sz="2000" dirty="0">
                <a:latin typeface="+mj-lt"/>
                <a:ea typeface="Calibri" panose="020F0502020204030204" pitchFamily="34" charset="0"/>
                <a:cs typeface="Times New Roman" panose="02020603050405020304" pitchFamily="18" charset="0"/>
              </a:rPr>
              <a:t>T: 0131 475 2625</a:t>
            </a:r>
            <a:endParaRPr lang="en-GB" sz="1050" dirty="0">
              <a:effectLst/>
              <a:latin typeface="+mj-lt"/>
              <a:ea typeface="Calibri" panose="020F0502020204030204" pitchFamily="34" charset="0"/>
              <a:cs typeface="Times New Roman" panose="02020603050405020304" pitchFamily="18" charset="0"/>
            </a:endParaRPr>
          </a:p>
        </p:txBody>
      </p:sp>
      <p:pic>
        <p:nvPicPr>
          <p:cNvPr id="5" name="Picture 5" descr="A person smiling for the camera&#10;&#10;Description generated with very high confidence">
            <a:extLst>
              <a:ext uri="{FF2B5EF4-FFF2-40B4-BE49-F238E27FC236}">
                <a16:creationId xmlns:a16="http://schemas.microsoft.com/office/drawing/2014/main" id="{0DB9DADB-08EB-4196-8037-55AB8E1376CF}"/>
              </a:ext>
            </a:extLst>
          </p:cNvPr>
          <p:cNvPicPr>
            <a:picLocks noChangeAspect="1"/>
          </p:cNvPicPr>
          <p:nvPr/>
        </p:nvPicPr>
        <p:blipFill>
          <a:blip r:embed="rId4"/>
          <a:stretch>
            <a:fillRect/>
          </a:stretch>
        </p:blipFill>
        <p:spPr>
          <a:xfrm>
            <a:off x="6334744" y="2691493"/>
            <a:ext cx="2095500" cy="2781300"/>
          </a:xfrm>
          <a:prstGeom prst="rect">
            <a:avLst/>
          </a:prstGeom>
        </p:spPr>
      </p:pic>
      <p:sp>
        <p:nvSpPr>
          <p:cNvPr id="9" name="Rectangle 8">
            <a:extLst>
              <a:ext uri="{FF2B5EF4-FFF2-40B4-BE49-F238E27FC236}">
                <a16:creationId xmlns:a16="http://schemas.microsoft.com/office/drawing/2014/main" id="{13FCA8D4-CFAB-4051-BCF5-4ADF22C012FC}"/>
              </a:ext>
            </a:extLst>
          </p:cNvPr>
          <p:cNvSpPr/>
          <p:nvPr/>
        </p:nvSpPr>
        <p:spPr>
          <a:xfrm>
            <a:off x="8771537" y="2749112"/>
            <a:ext cx="3275071" cy="27692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2400"/>
              </a:spcAft>
            </a:pPr>
            <a:r>
              <a:rPr lang="en-GB" b="1" dirty="0">
                <a:latin typeface="+mj-lt"/>
                <a:ea typeface="Calibri" panose="020F0502020204030204" pitchFamily="34" charset="0"/>
                <a:cs typeface="Times New Roman" panose="02020603050405020304" pitchFamily="18" charset="0"/>
              </a:rPr>
              <a:t>Hannah Tweed</a:t>
            </a:r>
            <a:endParaRPr lang="en-GB" sz="1000" b="1" dirty="0">
              <a:latin typeface="+mj-lt"/>
              <a:ea typeface="Calibri" panose="020F0502020204030204" pitchFamily="34" charset="0"/>
              <a:cs typeface="Times New Roman" panose="02020603050405020304" pitchFamily="18" charset="0"/>
            </a:endParaRPr>
          </a:p>
          <a:p>
            <a:pPr>
              <a:lnSpc>
                <a:spcPct val="107000"/>
              </a:lnSpc>
            </a:pPr>
            <a:r>
              <a:rPr lang="en-GB" dirty="0">
                <a:latin typeface="+mj-lt"/>
                <a:ea typeface="Calibri" panose="020F0502020204030204" pitchFamily="34" charset="0"/>
                <a:cs typeface="Times New Roman" panose="02020603050405020304" pitchFamily="18" charset="0"/>
              </a:rPr>
              <a:t>Senior Policy Officer</a:t>
            </a:r>
          </a:p>
          <a:p>
            <a:pPr>
              <a:lnSpc>
                <a:spcPct val="107000"/>
              </a:lnSpc>
              <a:spcAft>
                <a:spcPts val="2400"/>
              </a:spcAft>
            </a:pPr>
            <a:r>
              <a:rPr lang="en-GB" dirty="0">
                <a:latin typeface="+mj-lt"/>
                <a:ea typeface="Calibri" panose="020F0502020204030204" pitchFamily="34" charset="0"/>
                <a:cs typeface="Times New Roman" panose="02020603050405020304" pitchFamily="18" charset="0"/>
              </a:rPr>
              <a:t>Health and Social Care Alliance Scotland</a:t>
            </a:r>
            <a:endParaRPr lang="en-GB" sz="1000" dirty="0">
              <a:latin typeface="+mj-lt"/>
              <a:ea typeface="Calibri" panose="020F0502020204030204" pitchFamily="34" charset="0"/>
              <a:cs typeface="Times New Roman" panose="02020603050405020304" pitchFamily="18" charset="0"/>
            </a:endParaRPr>
          </a:p>
          <a:p>
            <a:pPr>
              <a:lnSpc>
                <a:spcPct val="107000"/>
              </a:lnSpc>
              <a:spcAft>
                <a:spcPts val="0"/>
              </a:spcAft>
            </a:pPr>
            <a:r>
              <a:rPr lang="en-GB" dirty="0">
                <a:latin typeface="+mj-lt"/>
                <a:ea typeface="Calibri" panose="020F0502020204030204" pitchFamily="34" charset="0"/>
                <a:cs typeface="Times New Roman" panose="02020603050405020304" pitchFamily="18" charset="0"/>
              </a:rPr>
              <a:t>E: </a:t>
            </a:r>
            <a:r>
              <a:rPr lang="en-GB" dirty="0">
                <a:latin typeface="+mj-lt"/>
                <a:ea typeface="Calibri" panose="020F0502020204030204" pitchFamily="34" charset="0"/>
                <a:cs typeface="Times New Roman" panose="02020603050405020304" pitchFamily="18" charset="0"/>
                <a:hlinkClick r:id="rId5"/>
              </a:rPr>
              <a:t>Hannah.Tweed@alliance-scotland.org.uk</a:t>
            </a:r>
            <a:r>
              <a:rPr lang="en-GB" dirty="0">
                <a:latin typeface="+mj-lt"/>
                <a:ea typeface="Calibri" panose="020F0502020204030204" pitchFamily="34" charset="0"/>
                <a:cs typeface="Times New Roman" panose="02020603050405020304" pitchFamily="18" charset="0"/>
              </a:rPr>
              <a:t>  </a:t>
            </a:r>
            <a:endParaRPr lang="en-GB" sz="1000" dirty="0">
              <a:latin typeface="+mj-lt"/>
              <a:ea typeface="Calibri" panose="020F0502020204030204" pitchFamily="34" charset="0"/>
              <a:cs typeface="Times New Roman" panose="02020603050405020304" pitchFamily="18" charset="0"/>
            </a:endParaRPr>
          </a:p>
          <a:p>
            <a:pPr>
              <a:lnSpc>
                <a:spcPct val="107000"/>
              </a:lnSpc>
              <a:spcAft>
                <a:spcPts val="0"/>
              </a:spcAft>
            </a:pPr>
            <a:r>
              <a:rPr lang="en-GB" dirty="0">
                <a:latin typeface="+mj-lt"/>
                <a:ea typeface="Calibri" panose="020F0502020204030204" pitchFamily="34" charset="0"/>
                <a:cs typeface="Times New Roman" panose="02020603050405020304" pitchFamily="18" charset="0"/>
              </a:rPr>
              <a:t>T: 0141 404 0231 (switchboard)</a:t>
            </a:r>
          </a:p>
        </p:txBody>
      </p:sp>
      <p:sp>
        <p:nvSpPr>
          <p:cNvPr id="10" name="TextBox 1">
            <a:extLst>
              <a:ext uri="{FF2B5EF4-FFF2-40B4-BE49-F238E27FC236}">
                <a16:creationId xmlns:a16="http://schemas.microsoft.com/office/drawing/2014/main" id="{5BA57588-5424-4C04-ABC3-FB145982361E}"/>
              </a:ext>
            </a:extLst>
          </p:cNvPr>
          <p:cNvSpPr txBox="1"/>
          <p:nvPr/>
        </p:nvSpPr>
        <p:spPr>
          <a:xfrm>
            <a:off x="2258470" y="541798"/>
            <a:ext cx="734481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prstClr val="white"/>
                </a:solidFill>
                <a:latin typeface="+mj-lt"/>
                <a:cs typeface="Arial" panose="020B0604020202020204" pitchFamily="34" charset="0"/>
              </a:rPr>
              <a:t>Contact Us</a:t>
            </a:r>
          </a:p>
        </p:txBody>
      </p:sp>
    </p:spTree>
    <p:extLst>
      <p:ext uri="{BB962C8B-B14F-4D97-AF65-F5344CB8AC3E}">
        <p14:creationId xmlns:p14="http://schemas.microsoft.com/office/powerpoint/2010/main" val="124001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D4C44286-F625-4BB2-995B-608818FA9EB7}"/>
              </a:ext>
            </a:extLst>
          </p:cNvPr>
          <p:cNvPicPr>
            <a:picLocks noChangeAspect="1"/>
          </p:cNvPicPr>
          <p:nvPr/>
        </p:nvPicPr>
        <p:blipFill>
          <a:blip r:embed="rId2"/>
          <a:stretch>
            <a:fillRect/>
          </a:stretch>
        </p:blipFill>
        <p:spPr>
          <a:xfrm>
            <a:off x="-52316" y="-5210"/>
            <a:ext cx="12308005" cy="6868419"/>
          </a:xfrm>
          <a:prstGeom prst="rect">
            <a:avLst/>
          </a:prstGeom>
        </p:spPr>
      </p:pic>
    </p:spTree>
    <p:extLst>
      <p:ext uri="{BB962C8B-B14F-4D97-AF65-F5344CB8AC3E}">
        <p14:creationId xmlns:p14="http://schemas.microsoft.com/office/powerpoint/2010/main" val="77013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very high confidence">
            <a:extLst>
              <a:ext uri="{FF2B5EF4-FFF2-40B4-BE49-F238E27FC236}">
                <a16:creationId xmlns:a16="http://schemas.microsoft.com/office/drawing/2014/main" id="{0064D2AF-FD3F-4035-B104-2115D7FF523E}"/>
              </a:ext>
            </a:extLst>
          </p:cNvPr>
          <p:cNvPicPr>
            <a:picLocks noChangeAspect="1"/>
          </p:cNvPicPr>
          <p:nvPr/>
        </p:nvPicPr>
        <p:blipFill>
          <a:blip r:embed="rId2"/>
          <a:stretch>
            <a:fillRect/>
          </a:stretch>
        </p:blipFill>
        <p:spPr>
          <a:xfrm>
            <a:off x="-6824" y="-5210"/>
            <a:ext cx="12262513" cy="6868419"/>
          </a:xfrm>
          <a:prstGeom prst="rect">
            <a:avLst/>
          </a:prstGeom>
        </p:spPr>
      </p:pic>
    </p:spTree>
    <p:extLst>
      <p:ext uri="{BB962C8B-B14F-4D97-AF65-F5344CB8AC3E}">
        <p14:creationId xmlns:p14="http://schemas.microsoft.com/office/powerpoint/2010/main" val="139401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icrophone&#10;&#10;Description automatically generated">
            <a:extLst>
              <a:ext uri="{FF2B5EF4-FFF2-40B4-BE49-F238E27FC236}">
                <a16:creationId xmlns:a16="http://schemas.microsoft.com/office/drawing/2014/main" id="{0A95BC6E-190C-554F-8FCC-99F12876F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0"/>
            <a:ext cx="12173964" cy="6858000"/>
          </a:xfrm>
          <a:prstGeom prst="rect">
            <a:avLst/>
          </a:prstGeom>
        </p:spPr>
      </p:pic>
    </p:spTree>
    <p:extLst>
      <p:ext uri="{BB962C8B-B14F-4D97-AF65-F5344CB8AC3E}">
        <p14:creationId xmlns:p14="http://schemas.microsoft.com/office/powerpoint/2010/main" val="263276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icrophone&#10;&#10;Description automatically generated">
            <a:extLst>
              <a:ext uri="{FF2B5EF4-FFF2-40B4-BE49-F238E27FC236}">
                <a16:creationId xmlns:a16="http://schemas.microsoft.com/office/drawing/2014/main" id="{1E0612B6-EEB6-8C47-B02F-5A89DE4E2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0"/>
            <a:ext cx="12173964" cy="6858000"/>
          </a:xfrm>
          <a:prstGeom prst="rect">
            <a:avLst/>
          </a:prstGeom>
        </p:spPr>
      </p:pic>
    </p:spTree>
    <p:extLst>
      <p:ext uri="{BB962C8B-B14F-4D97-AF65-F5344CB8AC3E}">
        <p14:creationId xmlns:p14="http://schemas.microsoft.com/office/powerpoint/2010/main" val="389359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screenshot of a cell phone&#10;&#10;Description generated with high confidence">
            <a:extLst>
              <a:ext uri="{FF2B5EF4-FFF2-40B4-BE49-F238E27FC236}">
                <a16:creationId xmlns:a16="http://schemas.microsoft.com/office/drawing/2014/main" id="{FBF20140-F26E-4D4B-A52A-C18E978B9717}"/>
              </a:ext>
            </a:extLst>
          </p:cNvPr>
          <p:cNvPicPr>
            <a:picLocks noChangeAspect="1"/>
          </p:cNvPicPr>
          <p:nvPr/>
        </p:nvPicPr>
        <p:blipFill rotWithShape="1">
          <a:blip r:embed="rId2"/>
          <a:srcRect t="9211" r="1" b="3088"/>
          <a:stretch/>
        </p:blipFill>
        <p:spPr>
          <a:xfrm>
            <a:off x="1358248" y="906282"/>
            <a:ext cx="9619902" cy="4820440"/>
          </a:xfrm>
          <a:prstGeom prst="rect">
            <a:avLst/>
          </a:prstGeom>
        </p:spPr>
      </p:pic>
    </p:spTree>
    <p:extLst>
      <p:ext uri="{BB962C8B-B14F-4D97-AF65-F5344CB8AC3E}">
        <p14:creationId xmlns:p14="http://schemas.microsoft.com/office/powerpoint/2010/main" val="410922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2390868C-A9A5-48E2-9FE0-FC7C6EFF8E3B}"/>
              </a:ext>
            </a:extLst>
          </p:cNvPr>
          <p:cNvPicPr>
            <a:picLocks noChangeAspect="1"/>
          </p:cNvPicPr>
          <p:nvPr/>
        </p:nvPicPr>
        <p:blipFill>
          <a:blip r:embed="rId2"/>
          <a:stretch>
            <a:fillRect/>
          </a:stretch>
        </p:blipFill>
        <p:spPr>
          <a:xfrm>
            <a:off x="743804" y="598920"/>
            <a:ext cx="10522422" cy="6149206"/>
          </a:xfrm>
          <a:prstGeom prst="rect">
            <a:avLst/>
          </a:prstGeom>
        </p:spPr>
      </p:pic>
    </p:spTree>
    <p:extLst>
      <p:ext uri="{BB962C8B-B14F-4D97-AF65-F5344CB8AC3E}">
        <p14:creationId xmlns:p14="http://schemas.microsoft.com/office/powerpoint/2010/main" val="35767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high confidence">
            <a:extLst>
              <a:ext uri="{FF2B5EF4-FFF2-40B4-BE49-F238E27FC236}">
                <a16:creationId xmlns:a16="http://schemas.microsoft.com/office/drawing/2014/main" id="{2A977D22-F3D1-41FD-9CFA-0EB1F5AA0B26}"/>
              </a:ext>
            </a:extLst>
          </p:cNvPr>
          <p:cNvPicPr>
            <a:picLocks noChangeAspect="1"/>
          </p:cNvPicPr>
          <p:nvPr/>
        </p:nvPicPr>
        <p:blipFill>
          <a:blip r:embed="rId2"/>
          <a:stretch>
            <a:fillRect/>
          </a:stretch>
        </p:blipFill>
        <p:spPr>
          <a:xfrm>
            <a:off x="809502" y="359816"/>
            <a:ext cx="10571018" cy="6140349"/>
          </a:xfrm>
          <a:prstGeom prst="rect">
            <a:avLst/>
          </a:prstGeom>
        </p:spPr>
      </p:pic>
    </p:spTree>
    <p:extLst>
      <p:ext uri="{BB962C8B-B14F-4D97-AF65-F5344CB8AC3E}">
        <p14:creationId xmlns:p14="http://schemas.microsoft.com/office/powerpoint/2010/main" val="187961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78FAF5DE-4A4A-4CA4-B92A-C2A05F725701}"/>
              </a:ext>
            </a:extLst>
          </p:cNvPr>
          <p:cNvPicPr>
            <a:picLocks noChangeAspect="1"/>
          </p:cNvPicPr>
          <p:nvPr/>
        </p:nvPicPr>
        <p:blipFill>
          <a:blip r:embed="rId2"/>
          <a:stretch>
            <a:fillRect/>
          </a:stretch>
        </p:blipFill>
        <p:spPr>
          <a:xfrm>
            <a:off x="-120555" y="-73449"/>
            <a:ext cx="12398990" cy="6936657"/>
          </a:xfrm>
          <a:prstGeom prst="rect">
            <a:avLst/>
          </a:prstGeom>
        </p:spPr>
      </p:pic>
    </p:spTree>
    <p:extLst>
      <p:ext uri="{BB962C8B-B14F-4D97-AF65-F5344CB8AC3E}">
        <p14:creationId xmlns:p14="http://schemas.microsoft.com/office/powerpoint/2010/main" val="143762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93256C6F-ED16-413B-812E-14E6A48B099F}"/>
              </a:ext>
            </a:extLst>
          </p:cNvPr>
          <p:cNvPicPr>
            <a:picLocks noChangeAspect="1"/>
          </p:cNvPicPr>
          <p:nvPr/>
        </p:nvPicPr>
        <p:blipFill>
          <a:blip r:embed="rId2"/>
          <a:stretch>
            <a:fillRect/>
          </a:stretch>
        </p:blipFill>
        <p:spPr>
          <a:xfrm>
            <a:off x="-1929" y="-4100"/>
            <a:ext cx="12273022" cy="6875844"/>
          </a:xfrm>
          <a:prstGeom prst="rect">
            <a:avLst/>
          </a:prstGeom>
        </p:spPr>
      </p:pic>
    </p:spTree>
    <p:extLst>
      <p:ext uri="{BB962C8B-B14F-4D97-AF65-F5344CB8AC3E}">
        <p14:creationId xmlns:p14="http://schemas.microsoft.com/office/powerpoint/2010/main" val="2682833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4ED69CD6-0A8D-46F6-897B-B864DA3A5E74}"/>
              </a:ext>
            </a:extLst>
          </p:cNvPr>
          <p:cNvPicPr>
            <a:picLocks noChangeAspect="1"/>
          </p:cNvPicPr>
          <p:nvPr/>
        </p:nvPicPr>
        <p:blipFill>
          <a:blip r:embed="rId2"/>
          <a:stretch>
            <a:fillRect/>
          </a:stretch>
        </p:blipFill>
        <p:spPr>
          <a:xfrm>
            <a:off x="-97809" y="-5210"/>
            <a:ext cx="12364870" cy="6868419"/>
          </a:xfrm>
          <a:prstGeom prst="rect">
            <a:avLst/>
          </a:prstGeom>
        </p:spPr>
      </p:pic>
    </p:spTree>
    <p:extLst>
      <p:ext uri="{BB962C8B-B14F-4D97-AF65-F5344CB8AC3E}">
        <p14:creationId xmlns:p14="http://schemas.microsoft.com/office/powerpoint/2010/main" val="1742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rawing&#10;&#10;Description generated with very high confidence">
            <a:extLst>
              <a:ext uri="{FF2B5EF4-FFF2-40B4-BE49-F238E27FC236}">
                <a16:creationId xmlns:a16="http://schemas.microsoft.com/office/drawing/2014/main" id="{68F2CCC1-DD71-424C-846F-02AFBB318D02}"/>
              </a:ext>
            </a:extLst>
          </p:cNvPr>
          <p:cNvPicPr>
            <a:picLocks noChangeAspect="1"/>
          </p:cNvPicPr>
          <p:nvPr/>
        </p:nvPicPr>
        <p:blipFill>
          <a:blip r:embed="rId2"/>
          <a:stretch>
            <a:fillRect/>
          </a:stretch>
        </p:blipFill>
        <p:spPr>
          <a:xfrm>
            <a:off x="428687" y="449036"/>
            <a:ext cx="2447925" cy="952500"/>
          </a:xfrm>
          <a:prstGeom prst="rect">
            <a:avLst/>
          </a:prstGeom>
        </p:spPr>
      </p:pic>
      <p:sp>
        <p:nvSpPr>
          <p:cNvPr id="4" name="Title 1">
            <a:extLst>
              <a:ext uri="{FF2B5EF4-FFF2-40B4-BE49-F238E27FC236}">
                <a16:creationId xmlns:a16="http://schemas.microsoft.com/office/drawing/2014/main" id="{819316DA-B6B5-4004-967A-F76C67683ED2}"/>
              </a:ext>
            </a:extLst>
          </p:cNvPr>
          <p:cNvSpPr>
            <a:spLocks noGrp="1"/>
          </p:cNvSpPr>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a:t>Independent Living Fund</a:t>
            </a:r>
          </a:p>
        </p:txBody>
      </p:sp>
    </p:spTree>
    <p:extLst>
      <p:ext uri="{BB962C8B-B14F-4D97-AF65-F5344CB8AC3E}">
        <p14:creationId xmlns:p14="http://schemas.microsoft.com/office/powerpoint/2010/main" val="192027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FD34F17-DBD4-4E1C-AF13-818352F44AC3}"/>
              </a:ext>
            </a:extLst>
          </p:cNvPr>
          <p:cNvSpPr>
            <a:spLocks noGrp="1"/>
          </p:cNvSpPr>
          <p:nvPr/>
        </p:nvSpPr>
        <p:spPr>
          <a:xfrm>
            <a:off x="457200" y="1303199"/>
            <a:ext cx="9902041" cy="470409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dirty="0"/>
          </a:p>
          <a:p>
            <a:pPr marL="0" indent="0">
              <a:buNone/>
            </a:pPr>
            <a:endParaRPr lang="en-GB" dirty="0"/>
          </a:p>
          <a:p>
            <a:r>
              <a:rPr lang="en-GB" dirty="0"/>
              <a:t>1988 - Independent Living Fund opened for applications – max £815 week (Group 1 users)</a:t>
            </a:r>
          </a:p>
          <a:p>
            <a:r>
              <a:rPr lang="en-GB" dirty="0"/>
              <a:t>1993 – Partnerships required to fund £340 – max ILF £475 week (Group 2 users)</a:t>
            </a:r>
          </a:p>
          <a:p>
            <a:r>
              <a:rPr lang="en-GB" dirty="0"/>
              <a:t>2010 New Applications closed</a:t>
            </a:r>
          </a:p>
          <a:p>
            <a:r>
              <a:rPr lang="en-GB" dirty="0"/>
              <a:t>2015 – UK ILF closed – Scotland - commenced</a:t>
            </a:r>
          </a:p>
        </p:txBody>
      </p:sp>
      <p:pic>
        <p:nvPicPr>
          <p:cNvPr id="4" name="Picture 2" descr="A picture containing drawing&#10;&#10;Description generated with very high confidence">
            <a:extLst>
              <a:ext uri="{FF2B5EF4-FFF2-40B4-BE49-F238E27FC236}">
                <a16:creationId xmlns:a16="http://schemas.microsoft.com/office/drawing/2014/main" id="{EA11D17C-AC31-494F-A5B8-21CB63CBE473}"/>
              </a:ext>
            </a:extLst>
          </p:cNvPr>
          <p:cNvPicPr>
            <a:picLocks noChangeAspect="1"/>
          </p:cNvPicPr>
          <p:nvPr/>
        </p:nvPicPr>
        <p:blipFill>
          <a:blip r:embed="rId2"/>
          <a:stretch>
            <a:fillRect/>
          </a:stretch>
        </p:blipFill>
        <p:spPr>
          <a:xfrm>
            <a:off x="428687" y="449036"/>
            <a:ext cx="2447925" cy="952500"/>
          </a:xfrm>
          <a:prstGeom prst="rect">
            <a:avLst/>
          </a:prstGeom>
        </p:spPr>
      </p:pic>
    </p:spTree>
    <p:extLst>
      <p:ext uri="{BB962C8B-B14F-4D97-AF65-F5344CB8AC3E}">
        <p14:creationId xmlns:p14="http://schemas.microsoft.com/office/powerpoint/2010/main" val="1178850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799737A-8995-482B-9718-6F7B06E3724A}"/>
              </a:ext>
            </a:extLst>
          </p:cNvPr>
          <p:cNvSpPr>
            <a:spLocks noGrp="1"/>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dirty="0"/>
          </a:p>
          <a:p>
            <a:endParaRPr lang="en-GB" dirty="0"/>
          </a:p>
          <a:p>
            <a:endParaRPr lang="en-GB" dirty="0"/>
          </a:p>
          <a:p>
            <a:r>
              <a:rPr lang="en-GB" dirty="0"/>
              <a:t>Approx. £50 million</a:t>
            </a:r>
          </a:p>
          <a:p>
            <a:r>
              <a:rPr lang="en-GB" dirty="0"/>
              <a:t>Historically – Dept. for Social Security funded </a:t>
            </a:r>
          </a:p>
          <a:p>
            <a:r>
              <a:rPr lang="en-GB" dirty="0"/>
              <a:t>Now – Scottish Government holds funds</a:t>
            </a:r>
          </a:p>
          <a:p>
            <a:endParaRPr lang="en-GB" dirty="0"/>
          </a:p>
          <a:p>
            <a:endParaRPr lang="en-GB" dirty="0"/>
          </a:p>
        </p:txBody>
      </p:sp>
      <p:pic>
        <p:nvPicPr>
          <p:cNvPr id="3" name="Picture 2">
            <a:extLst>
              <a:ext uri="{FF2B5EF4-FFF2-40B4-BE49-F238E27FC236}">
                <a16:creationId xmlns:a16="http://schemas.microsoft.com/office/drawing/2014/main" id="{3223E6B5-BFDD-4724-97E1-F496B7B8F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444175" cy="944341"/>
          </a:xfrm>
          <a:prstGeom prst="rect">
            <a:avLst/>
          </a:prstGeom>
        </p:spPr>
      </p:pic>
    </p:spTree>
    <p:extLst>
      <p:ext uri="{BB962C8B-B14F-4D97-AF65-F5344CB8AC3E}">
        <p14:creationId xmlns:p14="http://schemas.microsoft.com/office/powerpoint/2010/main" val="2591013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5CC7EF-B6D0-4688-B0E5-030CC22BC848}"/>
              </a:ext>
            </a:extLst>
          </p:cNvPr>
          <p:cNvSpPr>
            <a:spLocks noGrp="1"/>
          </p:cNvSpPr>
          <p:nvPr/>
        </p:nvSpPr>
        <p:spPr>
          <a:xfrm>
            <a:off x="457200" y="1481328"/>
            <a:ext cx="8229600" cy="4525963"/>
          </a:xfrm>
          <a:prstGeom prst="rect">
            <a:avLst/>
          </a:prstGeom>
        </p:spPr>
        <p:txBody>
          <a:bodyPr vert="horz"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dirty="0"/>
          </a:p>
          <a:p>
            <a:pPr marL="0" indent="0">
              <a:buNone/>
            </a:pPr>
            <a:endParaRPr lang="en-GB" dirty="0"/>
          </a:p>
          <a:p>
            <a:pPr marL="0" indent="0">
              <a:buNone/>
            </a:pPr>
            <a:endParaRPr lang="en-GB" dirty="0"/>
          </a:p>
          <a:p>
            <a:pPr marL="109855" indent="0">
              <a:buNone/>
            </a:pPr>
            <a:endParaRPr lang="en-GB" dirty="0">
              <a:cs typeface="Calibri" panose="020F0502020204030204"/>
            </a:endParaRPr>
          </a:p>
          <a:p>
            <a:pPr indent="-255905"/>
            <a:r>
              <a:rPr lang="en-GB" dirty="0"/>
              <a:t>User Numbers – Approx. 3000</a:t>
            </a:r>
            <a:endParaRPr lang="en-GB" dirty="0">
              <a:cs typeface="Calibri" panose="020F0502020204030204"/>
            </a:endParaRPr>
          </a:p>
          <a:p>
            <a:pPr indent="-255905"/>
            <a:r>
              <a:rPr lang="en-GB" dirty="0"/>
              <a:t>Staff – 50</a:t>
            </a:r>
            <a:endParaRPr lang="en-GB" dirty="0">
              <a:cs typeface="Calibri" panose="020F0502020204030204"/>
            </a:endParaRPr>
          </a:p>
          <a:p>
            <a:pPr indent="-255905"/>
            <a:r>
              <a:rPr lang="en-GB" dirty="0"/>
              <a:t>Drop off 5% approx. last year</a:t>
            </a:r>
            <a:endParaRPr lang="en-GB" dirty="0">
              <a:cs typeface="Calibri" panose="020F0502020204030204"/>
            </a:endParaRPr>
          </a:p>
          <a:p>
            <a:pPr indent="-255905"/>
            <a:endParaRPr lang="en-GB" dirty="0">
              <a:cs typeface="Calibri" panose="020F0502020204030204"/>
            </a:endParaRPr>
          </a:p>
          <a:p>
            <a:pPr marL="109220" indent="0">
              <a:buNone/>
            </a:pPr>
            <a:r>
              <a:rPr lang="en-GB" dirty="0"/>
              <a:t>                   </a:t>
            </a:r>
            <a:endParaRPr lang="en-GB" dirty="0">
              <a:cs typeface="Calibri" panose="020F0502020204030204"/>
            </a:endParaRPr>
          </a:p>
        </p:txBody>
      </p:sp>
      <p:pic>
        <p:nvPicPr>
          <p:cNvPr id="3" name="Picture 2">
            <a:extLst>
              <a:ext uri="{FF2B5EF4-FFF2-40B4-BE49-F238E27FC236}">
                <a16:creationId xmlns:a16="http://schemas.microsoft.com/office/drawing/2014/main" id="{C4518088-1E38-4C60-BE64-01333FE97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9" y="324419"/>
            <a:ext cx="2444175" cy="944341"/>
          </a:xfrm>
          <a:prstGeom prst="rect">
            <a:avLst/>
          </a:prstGeom>
        </p:spPr>
      </p:pic>
    </p:spTree>
    <p:extLst>
      <p:ext uri="{BB962C8B-B14F-4D97-AF65-F5344CB8AC3E}">
        <p14:creationId xmlns:p14="http://schemas.microsoft.com/office/powerpoint/2010/main" val="236605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D4FF9E-4826-4552-8FFE-29D8243E74EE}"/>
              </a:ext>
            </a:extLst>
          </p:cNvPr>
          <p:cNvSpPr>
            <a:spLocks noGrp="1"/>
          </p:cNvSpPr>
          <p:nvPr/>
        </p:nvSpPr>
        <p:spPr>
          <a:xfrm>
            <a:off x="1560394" y="1424462"/>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dirty="0"/>
          </a:p>
          <a:p>
            <a:endParaRPr lang="en-GB" dirty="0"/>
          </a:p>
          <a:p>
            <a:r>
              <a:rPr lang="en-GB" dirty="0"/>
              <a:t>ILF – Senior Management Team report to the Scottish Government Sponsor Team</a:t>
            </a:r>
          </a:p>
          <a:p>
            <a:r>
              <a:rPr lang="en-GB" dirty="0"/>
              <a:t>And our stakeholder group chaired by a recipient. </a:t>
            </a:r>
          </a:p>
          <a:p>
            <a:r>
              <a:rPr lang="en-GB" dirty="0"/>
              <a:t>And our ILF Board</a:t>
            </a:r>
          </a:p>
          <a:p>
            <a:pPr marL="0" indent="0">
              <a:buNone/>
            </a:pPr>
            <a:endParaRPr lang="en-GB" dirty="0"/>
          </a:p>
        </p:txBody>
      </p:sp>
      <p:pic>
        <p:nvPicPr>
          <p:cNvPr id="5" name="Picture 4" descr="A close up of a sign&#10;&#10;Description generated with very high confidence">
            <a:extLst>
              <a:ext uri="{FF2B5EF4-FFF2-40B4-BE49-F238E27FC236}">
                <a16:creationId xmlns:a16="http://schemas.microsoft.com/office/drawing/2014/main" id="{17D0E830-8174-4D16-BC03-8DE6E009B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9" y="324419"/>
            <a:ext cx="2444175" cy="944341"/>
          </a:xfrm>
          <a:prstGeom prst="rect">
            <a:avLst/>
          </a:prstGeom>
        </p:spPr>
      </p:pic>
      <p:sp>
        <p:nvSpPr>
          <p:cNvPr id="6" name="Title 1">
            <a:extLst>
              <a:ext uri="{FF2B5EF4-FFF2-40B4-BE49-F238E27FC236}">
                <a16:creationId xmlns:a16="http://schemas.microsoft.com/office/drawing/2014/main" id="{CE38F1B7-FF60-4867-94D0-56D4E9F6D705}"/>
              </a:ext>
            </a:extLst>
          </p:cNvPr>
          <p:cNvSpPr>
            <a:spLocks noGrp="1"/>
          </p:cNvSpPr>
          <p:nvPr/>
        </p:nvSpPr>
        <p:spPr>
          <a:xfrm>
            <a:off x="1783278" y="650690"/>
            <a:ext cx="8229600" cy="1143000"/>
          </a:xfrm>
          <a:prstGeom prst="rect">
            <a:avLst/>
          </a:prstGeom>
        </p:spPr>
        <p:txBody>
          <a:bodyPr vert="horz" rtlCol="0" anchor="ctr">
            <a:normAutofit fontScale="9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br>
              <a:rPr lang="en-GB" dirty="0"/>
            </a:br>
            <a:br>
              <a:rPr lang="en-GB" dirty="0"/>
            </a:br>
            <a:br>
              <a:rPr lang="en-GB" dirty="0"/>
            </a:br>
            <a:r>
              <a:rPr lang="en-GB" dirty="0"/>
              <a:t>Independent Living Fund </a:t>
            </a:r>
            <a:br>
              <a:rPr lang="en-GB" dirty="0"/>
            </a:br>
            <a:endParaRPr lang="en-GB" dirty="0"/>
          </a:p>
        </p:txBody>
      </p:sp>
    </p:spTree>
    <p:extLst>
      <p:ext uri="{BB962C8B-B14F-4D97-AF65-F5344CB8AC3E}">
        <p14:creationId xmlns:p14="http://schemas.microsoft.com/office/powerpoint/2010/main" val="32941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FCC4BCC-66A4-47AB-B3F3-36C5352D7F0D}"/>
              </a:ext>
            </a:extLst>
          </p:cNvPr>
          <p:cNvSpPr>
            <a:spLocks noGrp="1"/>
          </p:cNvSpPr>
          <p:nvPr/>
        </p:nvSpPr>
        <p:spPr>
          <a:xfrm>
            <a:off x="457200" y="1481328"/>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dirty="0"/>
          </a:p>
          <a:p>
            <a:r>
              <a:rPr lang="en-GB" dirty="0"/>
              <a:t>Assessors allocated reviews</a:t>
            </a:r>
          </a:p>
          <a:p>
            <a:r>
              <a:rPr lang="en-GB" dirty="0"/>
              <a:t>Visits arranged with Social Worker and ILF users</a:t>
            </a:r>
          </a:p>
          <a:p>
            <a:r>
              <a:rPr lang="en-GB" dirty="0"/>
              <a:t>Care Schedule sent to Social Work</a:t>
            </a:r>
          </a:p>
          <a:p>
            <a:r>
              <a:rPr lang="en-GB" dirty="0"/>
              <a:t>Review completed</a:t>
            </a:r>
          </a:p>
          <a:p>
            <a:r>
              <a:rPr lang="en-GB" dirty="0"/>
              <a:t>New award agreed</a:t>
            </a:r>
          </a:p>
          <a:p>
            <a:endParaRPr lang="en-GB" dirty="0"/>
          </a:p>
          <a:p>
            <a:endParaRPr lang="en-GB" dirty="0"/>
          </a:p>
        </p:txBody>
      </p:sp>
      <p:pic>
        <p:nvPicPr>
          <p:cNvPr id="3" name="Picture 2">
            <a:extLst>
              <a:ext uri="{FF2B5EF4-FFF2-40B4-BE49-F238E27FC236}">
                <a16:creationId xmlns:a16="http://schemas.microsoft.com/office/drawing/2014/main" id="{6650D050-800A-4C4A-BC53-E0B3188F4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0" y="378847"/>
            <a:ext cx="2444175" cy="944341"/>
          </a:xfrm>
          <a:prstGeom prst="rect">
            <a:avLst/>
          </a:prstGeom>
        </p:spPr>
      </p:pic>
    </p:spTree>
    <p:extLst>
      <p:ext uri="{BB962C8B-B14F-4D97-AF65-F5344CB8AC3E}">
        <p14:creationId xmlns:p14="http://schemas.microsoft.com/office/powerpoint/2010/main" val="20247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C82C60-793D-4AA6-A7F3-8F187EA89F6E}"/>
              </a:ext>
            </a:extLst>
          </p:cNvPr>
          <p:cNvSpPr>
            <a:spLocks noGrp="1"/>
          </p:cNvSpPr>
          <p:nvPr/>
        </p:nvSpPr>
        <p:spPr>
          <a:xfrm>
            <a:off x="457200" y="1481328"/>
            <a:ext cx="8229600" cy="4525963"/>
          </a:xfrm>
          <a:prstGeom prst="rect">
            <a:avLst/>
          </a:prstGeom>
        </p:spPr>
        <p:txBody>
          <a:bodyPr vert="horz"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indent="-255905"/>
            <a:endParaRPr lang="en-GB" sz="3600" dirty="0">
              <a:cs typeface="Calibri"/>
            </a:endParaRPr>
          </a:p>
          <a:p>
            <a:pPr marL="0" indent="0">
              <a:buNone/>
            </a:pPr>
            <a:r>
              <a:rPr lang="en-GB" sz="3600" b="1" dirty="0">
                <a:ea typeface="+mn-lt"/>
                <a:cs typeface="+mn-lt"/>
              </a:rPr>
              <a:t>Important Issues</a:t>
            </a:r>
            <a:endParaRPr lang="en-GB" sz="3600" dirty="0"/>
          </a:p>
          <a:p>
            <a:pPr indent="-255905"/>
            <a:endParaRPr lang="en-GB" dirty="0">
              <a:cs typeface="Calibri" panose="020F0502020204030204"/>
            </a:endParaRPr>
          </a:p>
          <a:p>
            <a:pPr indent="-255905"/>
            <a:r>
              <a:rPr lang="en-GB" dirty="0"/>
              <a:t>Partnerships need to maintain package funding</a:t>
            </a:r>
            <a:endParaRPr lang="en-GB" dirty="0">
              <a:cs typeface="Calibri" panose="020F0502020204030204"/>
            </a:endParaRPr>
          </a:p>
          <a:p>
            <a:pPr indent="-255905"/>
            <a:r>
              <a:rPr lang="en-GB" dirty="0"/>
              <a:t>Care Schedules are completed and brought to review</a:t>
            </a:r>
            <a:endParaRPr lang="en-GB" dirty="0">
              <a:cs typeface="Calibri" panose="020F0502020204030204"/>
            </a:endParaRPr>
          </a:p>
          <a:p>
            <a:pPr indent="-255905"/>
            <a:r>
              <a:rPr lang="en-GB" dirty="0"/>
              <a:t>Changes in circumstances are reported</a:t>
            </a:r>
            <a:endParaRPr lang="en-GB" dirty="0">
              <a:cs typeface="Calibri" panose="020F0502020204030204"/>
            </a:endParaRPr>
          </a:p>
          <a:p>
            <a:pPr indent="-255905"/>
            <a:endParaRPr lang="en-GB" dirty="0">
              <a:cs typeface="Calibri" panose="020F0502020204030204"/>
            </a:endParaRPr>
          </a:p>
          <a:p>
            <a:pPr indent="-255905"/>
            <a:endParaRPr lang="en-GB" dirty="0">
              <a:cs typeface="Calibri" panose="020F0502020204030204"/>
            </a:endParaRPr>
          </a:p>
        </p:txBody>
      </p:sp>
      <p:pic>
        <p:nvPicPr>
          <p:cNvPr id="3" name="Picture 2">
            <a:extLst>
              <a:ext uri="{FF2B5EF4-FFF2-40B4-BE49-F238E27FC236}">
                <a16:creationId xmlns:a16="http://schemas.microsoft.com/office/drawing/2014/main" id="{439D372A-C27E-43E7-9F70-A3D471795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9" y="324419"/>
            <a:ext cx="2444175" cy="944341"/>
          </a:xfrm>
          <a:prstGeom prst="rect">
            <a:avLst/>
          </a:prstGeom>
        </p:spPr>
      </p:pic>
    </p:spTree>
    <p:extLst>
      <p:ext uri="{BB962C8B-B14F-4D97-AF65-F5344CB8AC3E}">
        <p14:creationId xmlns:p14="http://schemas.microsoft.com/office/powerpoint/2010/main" val="3744198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D95DA9-9234-41A1-8C05-543DE9D9A4C5}"/>
              </a:ext>
            </a:extLst>
          </p:cNvPr>
          <p:cNvSpPr>
            <a:spLocks noGrp="1"/>
          </p:cNvSpPr>
          <p:nvPr/>
        </p:nvSpPr>
        <p:spPr>
          <a:xfrm>
            <a:off x="457200" y="1481328"/>
            <a:ext cx="8229600" cy="4525963"/>
          </a:xfrm>
          <a:prstGeom prst="rect">
            <a:avLst/>
          </a:prstGeom>
        </p:spPr>
        <p:txBody>
          <a:bodyPr vert="horz"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indent="-255905"/>
            <a:endParaRPr lang="en-GB" sz="3700" dirty="0">
              <a:cs typeface="Calibri"/>
            </a:endParaRPr>
          </a:p>
          <a:p>
            <a:pPr marL="0" indent="0">
              <a:buNone/>
            </a:pPr>
            <a:r>
              <a:rPr lang="en-GB" sz="3700" b="1" dirty="0">
                <a:ea typeface="+mn-lt"/>
                <a:cs typeface="+mn-lt"/>
              </a:rPr>
              <a:t>Eligibility Issues/Dangers</a:t>
            </a:r>
            <a:r>
              <a:rPr lang="en-GB" sz="3700" b="1" dirty="0">
                <a:cs typeface="Calibri"/>
              </a:rPr>
              <a:t> </a:t>
            </a:r>
            <a:endParaRPr lang="en-GB"/>
          </a:p>
          <a:p>
            <a:pPr indent="-255905"/>
            <a:r>
              <a:rPr lang="en-GB" dirty="0"/>
              <a:t>Partnerships must usually contribute more than ILF</a:t>
            </a:r>
            <a:endParaRPr lang="en-GB" dirty="0">
              <a:cs typeface="Calibri" panose="020F0502020204030204"/>
            </a:endParaRPr>
          </a:p>
          <a:p>
            <a:pPr indent="-255905"/>
            <a:r>
              <a:rPr lang="en-GB" dirty="0"/>
              <a:t>ILF cant be regarded as a fixed part of an SDS package</a:t>
            </a:r>
            <a:endParaRPr lang="en-GB" dirty="0">
              <a:cs typeface="Calibri" panose="020F0502020204030204"/>
            </a:endParaRPr>
          </a:p>
          <a:p>
            <a:pPr indent="-255905"/>
            <a:endParaRPr lang="en-GB" dirty="0">
              <a:cs typeface="Calibri" panose="020F0502020204030204"/>
            </a:endParaRPr>
          </a:p>
        </p:txBody>
      </p:sp>
      <p:pic>
        <p:nvPicPr>
          <p:cNvPr id="3" name="Picture 2">
            <a:extLst>
              <a:ext uri="{FF2B5EF4-FFF2-40B4-BE49-F238E27FC236}">
                <a16:creationId xmlns:a16="http://schemas.microsoft.com/office/drawing/2014/main" id="{2E628C55-DC03-4246-B35B-87C751DDB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9" y="324419"/>
            <a:ext cx="2444175" cy="944341"/>
          </a:xfrm>
          <a:prstGeom prst="rect">
            <a:avLst/>
          </a:prstGeom>
        </p:spPr>
      </p:pic>
    </p:spTree>
    <p:extLst>
      <p:ext uri="{BB962C8B-B14F-4D97-AF65-F5344CB8AC3E}">
        <p14:creationId xmlns:p14="http://schemas.microsoft.com/office/powerpoint/2010/main" val="1584314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A86447-F6A5-4C9C-813C-24246BDA1F8C}"/>
              </a:ext>
            </a:extLst>
          </p:cNvPr>
          <p:cNvSpPr>
            <a:spLocks noGrp="1"/>
          </p:cNvSpPr>
          <p:nvPr/>
        </p:nvSpPr>
        <p:spPr>
          <a:xfrm>
            <a:off x="457200" y="1481328"/>
            <a:ext cx="8229600" cy="4525963"/>
          </a:xfrm>
          <a:prstGeom prst="rect">
            <a:avLst/>
          </a:prstGeom>
        </p:spPr>
        <p:txBody>
          <a:bodyPr vert="horz" anchor="t">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dirty="0"/>
          </a:p>
          <a:p>
            <a:pPr marL="0" indent="0">
              <a:buNone/>
            </a:pPr>
            <a:r>
              <a:rPr lang="en-GB" sz="3700" b="1" dirty="0">
                <a:ea typeface="+mn-lt"/>
                <a:cs typeface="+mn-lt"/>
              </a:rPr>
              <a:t>HSCP Social Work Role</a:t>
            </a:r>
            <a:endParaRPr lang="en-GB" sz="3700" dirty="0"/>
          </a:p>
          <a:p>
            <a:pPr indent="-255905"/>
            <a:r>
              <a:rPr lang="en-GB" dirty="0"/>
              <a:t>Attend review</a:t>
            </a:r>
            <a:endParaRPr lang="en-GB" dirty="0">
              <a:cs typeface="Calibri" panose="020F0502020204030204"/>
            </a:endParaRPr>
          </a:p>
          <a:p>
            <a:pPr indent="-255905"/>
            <a:r>
              <a:rPr lang="en-GB" dirty="0"/>
              <a:t>Update ILF Assessor with changes in circumstances </a:t>
            </a:r>
            <a:endParaRPr lang="en-GB" dirty="0">
              <a:cs typeface="Calibri" panose="020F0502020204030204"/>
            </a:endParaRPr>
          </a:p>
          <a:p>
            <a:pPr indent="-255905"/>
            <a:r>
              <a:rPr lang="en-GB" dirty="0"/>
              <a:t>S.D.S. Plan would be great</a:t>
            </a:r>
            <a:endParaRPr lang="en-GB" dirty="0">
              <a:cs typeface="Calibri" panose="020F0502020204030204"/>
            </a:endParaRPr>
          </a:p>
          <a:p>
            <a:pPr indent="-255905"/>
            <a:r>
              <a:rPr lang="en-GB" dirty="0"/>
              <a:t> Outcomes focussed shared care plan</a:t>
            </a:r>
            <a:endParaRPr lang="en-GB" dirty="0">
              <a:cs typeface="Calibri" panose="020F0502020204030204"/>
            </a:endParaRPr>
          </a:p>
        </p:txBody>
      </p:sp>
      <p:pic>
        <p:nvPicPr>
          <p:cNvPr id="3" name="Picture 2">
            <a:extLst>
              <a:ext uri="{FF2B5EF4-FFF2-40B4-BE49-F238E27FC236}">
                <a16:creationId xmlns:a16="http://schemas.microsoft.com/office/drawing/2014/main" id="{0B6A95D8-B264-45F0-988D-B2EDB40D9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9" y="324419"/>
            <a:ext cx="2444175" cy="944341"/>
          </a:xfrm>
          <a:prstGeom prst="rect">
            <a:avLst/>
          </a:prstGeom>
        </p:spPr>
      </p:pic>
    </p:spTree>
    <p:extLst>
      <p:ext uri="{BB962C8B-B14F-4D97-AF65-F5344CB8AC3E}">
        <p14:creationId xmlns:p14="http://schemas.microsoft.com/office/powerpoint/2010/main" val="415789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text&#10;&#10;Description generated with very high confidence">
            <a:extLst>
              <a:ext uri="{FF2B5EF4-FFF2-40B4-BE49-F238E27FC236}">
                <a16:creationId xmlns:a16="http://schemas.microsoft.com/office/drawing/2014/main" id="{D18ADA25-56CD-406A-9BF4-4836C1FDE935}"/>
              </a:ext>
            </a:extLst>
          </p:cNvPr>
          <p:cNvPicPr>
            <a:picLocks noChangeAspect="1"/>
          </p:cNvPicPr>
          <p:nvPr/>
        </p:nvPicPr>
        <p:blipFill>
          <a:blip r:embed="rId2"/>
          <a:stretch>
            <a:fillRect/>
          </a:stretch>
        </p:blipFill>
        <p:spPr>
          <a:xfrm>
            <a:off x="-62248" y="-3557"/>
            <a:ext cx="12305763" cy="6875844"/>
          </a:xfrm>
          <a:prstGeom prst="rect">
            <a:avLst/>
          </a:prstGeom>
        </p:spPr>
      </p:pic>
    </p:spTree>
    <p:extLst>
      <p:ext uri="{BB962C8B-B14F-4D97-AF65-F5344CB8AC3E}">
        <p14:creationId xmlns:p14="http://schemas.microsoft.com/office/powerpoint/2010/main" val="1886819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EA91EF-E306-4D87-BBD6-9CDC1D921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59" y="0"/>
            <a:ext cx="3383280" cy="2349230"/>
          </a:xfrm>
          <a:prstGeom prst="rect">
            <a:avLst/>
          </a:prstGeom>
        </p:spPr>
      </p:pic>
      <p:pic>
        <p:nvPicPr>
          <p:cNvPr id="3" name="Picture 2">
            <a:extLst>
              <a:ext uri="{FF2B5EF4-FFF2-40B4-BE49-F238E27FC236}">
                <a16:creationId xmlns:a16="http://schemas.microsoft.com/office/drawing/2014/main" id="{1B7CA8EC-FF97-4E99-9A1B-75AA3FC59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61" y="2349230"/>
            <a:ext cx="3383280" cy="2349230"/>
          </a:xfrm>
          <a:prstGeom prst="rect">
            <a:avLst/>
          </a:prstGeom>
        </p:spPr>
      </p:pic>
      <p:pic>
        <p:nvPicPr>
          <p:cNvPr id="4" name="Picture 3">
            <a:extLst>
              <a:ext uri="{FF2B5EF4-FFF2-40B4-BE49-F238E27FC236}">
                <a16:creationId xmlns:a16="http://schemas.microsoft.com/office/drawing/2014/main" id="{FC403009-9442-47F3-87C0-E74B6CAF8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70" y="4698460"/>
            <a:ext cx="3383280" cy="2159540"/>
          </a:xfrm>
          <a:prstGeom prst="rect">
            <a:avLst/>
          </a:prstGeom>
        </p:spPr>
      </p:pic>
      <p:pic>
        <p:nvPicPr>
          <p:cNvPr id="5" name="Picture 4">
            <a:extLst>
              <a:ext uri="{FF2B5EF4-FFF2-40B4-BE49-F238E27FC236}">
                <a16:creationId xmlns:a16="http://schemas.microsoft.com/office/drawing/2014/main" id="{805AAF59-544E-4791-AA50-66938A1E3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520" y="0"/>
            <a:ext cx="3383280" cy="2349230"/>
          </a:xfrm>
          <a:prstGeom prst="rect">
            <a:avLst/>
          </a:prstGeom>
        </p:spPr>
      </p:pic>
      <p:pic>
        <p:nvPicPr>
          <p:cNvPr id="6" name="Picture 5">
            <a:extLst>
              <a:ext uri="{FF2B5EF4-FFF2-40B4-BE49-F238E27FC236}">
                <a16:creationId xmlns:a16="http://schemas.microsoft.com/office/drawing/2014/main" id="{A5DA4A5D-ACBD-4C07-BA56-079E8D02F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515" y="2349230"/>
            <a:ext cx="3383280" cy="2349230"/>
          </a:xfrm>
          <a:prstGeom prst="rect">
            <a:avLst/>
          </a:prstGeom>
        </p:spPr>
      </p:pic>
      <p:pic>
        <p:nvPicPr>
          <p:cNvPr id="7" name="Picture 6">
            <a:extLst>
              <a:ext uri="{FF2B5EF4-FFF2-40B4-BE49-F238E27FC236}">
                <a16:creationId xmlns:a16="http://schemas.microsoft.com/office/drawing/2014/main" id="{92FBBE72-6223-43A0-B7F1-3B89358A7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84" y="-1"/>
            <a:ext cx="3383280" cy="2349231"/>
          </a:xfrm>
          <a:prstGeom prst="rect">
            <a:avLst/>
          </a:prstGeom>
        </p:spPr>
      </p:pic>
      <p:pic>
        <p:nvPicPr>
          <p:cNvPr id="8" name="Picture 7">
            <a:extLst>
              <a:ext uri="{FF2B5EF4-FFF2-40B4-BE49-F238E27FC236}">
                <a16:creationId xmlns:a16="http://schemas.microsoft.com/office/drawing/2014/main" id="{BAF3FCF6-008E-4851-8C54-8F83C9EAC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84" y="2349230"/>
            <a:ext cx="3383280" cy="2349230"/>
          </a:xfrm>
          <a:prstGeom prst="rect">
            <a:avLst/>
          </a:prstGeom>
        </p:spPr>
      </p:pic>
      <p:pic>
        <p:nvPicPr>
          <p:cNvPr id="9" name="Picture 8">
            <a:extLst>
              <a:ext uri="{FF2B5EF4-FFF2-40B4-BE49-F238E27FC236}">
                <a16:creationId xmlns:a16="http://schemas.microsoft.com/office/drawing/2014/main" id="{A8F620D5-52B4-422C-914B-D8E25EA48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515" y="4698460"/>
            <a:ext cx="3383280" cy="2159540"/>
          </a:xfrm>
          <a:prstGeom prst="rect">
            <a:avLst/>
          </a:prstGeom>
        </p:spPr>
      </p:pic>
      <p:pic>
        <p:nvPicPr>
          <p:cNvPr id="10" name="Picture 9">
            <a:extLst>
              <a:ext uri="{FF2B5EF4-FFF2-40B4-BE49-F238E27FC236}">
                <a16:creationId xmlns:a16="http://schemas.microsoft.com/office/drawing/2014/main" id="{0FDDE037-CFC9-4F76-B5FD-21C6BE313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84" y="4698460"/>
            <a:ext cx="3383280" cy="2159540"/>
          </a:xfrm>
          <a:prstGeom prst="rect">
            <a:avLst/>
          </a:prstGeom>
        </p:spPr>
      </p:pic>
      <p:pic>
        <p:nvPicPr>
          <p:cNvPr id="11" name="Picture 10">
            <a:extLst>
              <a:ext uri="{FF2B5EF4-FFF2-40B4-BE49-F238E27FC236}">
                <a16:creationId xmlns:a16="http://schemas.microsoft.com/office/drawing/2014/main" id="{F0855345-B506-4994-B347-27A2931AE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506" y="0"/>
            <a:ext cx="3383280" cy="2349230"/>
          </a:xfrm>
          <a:prstGeom prst="rect">
            <a:avLst/>
          </a:prstGeom>
        </p:spPr>
      </p:pic>
      <p:pic>
        <p:nvPicPr>
          <p:cNvPr id="12" name="Picture 11">
            <a:extLst>
              <a:ext uri="{FF2B5EF4-FFF2-40B4-BE49-F238E27FC236}">
                <a16:creationId xmlns:a16="http://schemas.microsoft.com/office/drawing/2014/main" id="{1A4C7CFE-4422-4E21-A821-2A0C55131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047" y="2349230"/>
            <a:ext cx="3383280" cy="2349230"/>
          </a:xfrm>
          <a:prstGeom prst="rect">
            <a:avLst/>
          </a:prstGeom>
        </p:spPr>
      </p:pic>
      <p:pic>
        <p:nvPicPr>
          <p:cNvPr id="13" name="Picture 12">
            <a:extLst>
              <a:ext uri="{FF2B5EF4-FFF2-40B4-BE49-F238E27FC236}">
                <a16:creationId xmlns:a16="http://schemas.microsoft.com/office/drawing/2014/main" id="{6C60E1C7-4164-4B5C-B759-C9C13BB73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7506" y="4698460"/>
            <a:ext cx="3383280" cy="2159540"/>
          </a:xfrm>
          <a:prstGeom prst="rect">
            <a:avLst/>
          </a:prstGeom>
        </p:spPr>
      </p:pic>
    </p:spTree>
    <p:extLst>
      <p:ext uri="{BB962C8B-B14F-4D97-AF65-F5344CB8AC3E}">
        <p14:creationId xmlns:p14="http://schemas.microsoft.com/office/powerpoint/2010/main" val="2967512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346750E-A407-401B-B236-445B01F857CD}"/>
              </a:ext>
            </a:extLst>
          </p:cNvPr>
          <p:cNvSpPr>
            <a:spLocks noGrp="1"/>
          </p:cNvSpPr>
          <p:nvPr/>
        </p:nvSpPr>
        <p:spPr>
          <a:xfrm>
            <a:off x="1809552" y="483299"/>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latin typeface="Arial" panose="020B0604020202020204" pitchFamily="34" charset="0"/>
                <a:cs typeface="Arial" panose="020B0604020202020204" pitchFamily="34" charset="0"/>
              </a:rPr>
              <a:t>ILF Scotland Transition Fund</a:t>
            </a:r>
          </a:p>
        </p:txBody>
      </p:sp>
      <p:pic>
        <p:nvPicPr>
          <p:cNvPr id="3" name="Picture 2">
            <a:extLst>
              <a:ext uri="{FF2B5EF4-FFF2-40B4-BE49-F238E27FC236}">
                <a16:creationId xmlns:a16="http://schemas.microsoft.com/office/drawing/2014/main" id="{7025AAC2-F3E7-42A8-BCBC-F4DB26370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378" y="1490685"/>
            <a:ext cx="7143948" cy="4777760"/>
          </a:xfrm>
          <a:prstGeom prst="rect">
            <a:avLst/>
          </a:prstGeom>
        </p:spPr>
      </p:pic>
      <p:pic>
        <p:nvPicPr>
          <p:cNvPr id="4" name="Picture 3">
            <a:extLst>
              <a:ext uri="{FF2B5EF4-FFF2-40B4-BE49-F238E27FC236}">
                <a16:creationId xmlns:a16="http://schemas.microsoft.com/office/drawing/2014/main" id="{A4E1C947-B91D-4025-94B6-027DA50BB1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2581" y="6117497"/>
            <a:ext cx="1887719" cy="5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246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9345FFA-74C2-4A73-923C-A1D1FB632476}"/>
              </a:ext>
            </a:extLst>
          </p:cNvPr>
          <p:cNvSpPr>
            <a:spLocks noGrp="1"/>
          </p:cNvSpPr>
          <p:nvPr/>
        </p:nvSpPr>
        <p:spPr>
          <a:xfrm>
            <a:off x="1983194" y="274638"/>
            <a:ext cx="8229600" cy="70609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latin typeface="Arial" panose="020B0604020202020204" pitchFamily="34" charset="0"/>
                <a:cs typeface="Arial" panose="020B0604020202020204" pitchFamily="34" charset="0"/>
              </a:rPr>
              <a:t>What is the Transition Fund? </a:t>
            </a:r>
          </a:p>
        </p:txBody>
      </p:sp>
      <p:sp>
        <p:nvSpPr>
          <p:cNvPr id="3" name="Content Placeholder 3">
            <a:extLst>
              <a:ext uri="{FF2B5EF4-FFF2-40B4-BE49-F238E27FC236}">
                <a16:creationId xmlns:a16="http://schemas.microsoft.com/office/drawing/2014/main" id="{BFD6080B-5663-43E6-B2D1-183C919CA6FA}"/>
              </a:ext>
            </a:extLst>
          </p:cNvPr>
          <p:cNvSpPr>
            <a:spLocks noGrp="1"/>
          </p:cNvSpPr>
          <p:nvPr/>
        </p:nvSpPr>
        <p:spPr>
          <a:xfrm>
            <a:off x="1983194" y="894948"/>
            <a:ext cx="7939149" cy="352658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150000"/>
              </a:lnSpc>
              <a:buNone/>
            </a:pPr>
            <a:r>
              <a:rPr lang="en-GB" sz="2400" dirty="0">
                <a:solidFill>
                  <a:schemeClr val="bg1"/>
                </a:solidFill>
                <a:latin typeface="Arial"/>
                <a:cs typeface="Arial"/>
              </a:rPr>
              <a:t>The ILF Scotland Transition Fund provides money, for up to one year, to support young disabled people aged 16-21, who are at a transitional stage in their lives.</a:t>
            </a:r>
          </a:p>
          <a:p>
            <a:pPr marL="0" indent="0">
              <a:lnSpc>
                <a:spcPct val="150000"/>
              </a:lnSpc>
              <a:buNone/>
            </a:pPr>
            <a:r>
              <a:rPr lang="en-GB" sz="2400" dirty="0">
                <a:solidFill>
                  <a:schemeClr val="bg1"/>
                </a:solidFill>
                <a:latin typeface="Arial"/>
                <a:cs typeface="Arial"/>
              </a:rPr>
              <a:t>The Fund helps young disabled people access opportunities that enable them to participate in their communities</a:t>
            </a:r>
            <a:r>
              <a:rPr lang="en-GB" sz="2400" dirty="0">
                <a:latin typeface="Arial"/>
                <a:cs typeface="Arial"/>
              </a:rPr>
              <a:t>. </a:t>
            </a: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96564B-BDF0-4430-9A2D-A2AF5136A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866" y="4441206"/>
            <a:ext cx="2867781" cy="2130229"/>
          </a:xfrm>
          <a:prstGeom prst="rect">
            <a:avLst/>
          </a:prstGeom>
        </p:spPr>
      </p:pic>
      <p:pic>
        <p:nvPicPr>
          <p:cNvPr id="5" name="Picture 4">
            <a:extLst>
              <a:ext uri="{FF2B5EF4-FFF2-40B4-BE49-F238E27FC236}">
                <a16:creationId xmlns:a16="http://schemas.microsoft.com/office/drawing/2014/main" id="{EAC2997B-C55D-4851-A0B9-FAA8216E6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832" y="4441207"/>
            <a:ext cx="3107472" cy="2130229"/>
          </a:xfrm>
          <a:prstGeom prst="rect">
            <a:avLst/>
          </a:prstGeom>
        </p:spPr>
      </p:pic>
      <p:pic>
        <p:nvPicPr>
          <p:cNvPr id="6" name="Picture 5">
            <a:extLst>
              <a:ext uri="{FF2B5EF4-FFF2-40B4-BE49-F238E27FC236}">
                <a16:creationId xmlns:a16="http://schemas.microsoft.com/office/drawing/2014/main" id="{B72BB31D-D904-4FEB-935D-3C5BF5557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24" y="4501000"/>
            <a:ext cx="3000657" cy="2036372"/>
          </a:xfrm>
          <a:prstGeom prst="rect">
            <a:avLst/>
          </a:prstGeom>
        </p:spPr>
      </p:pic>
    </p:spTree>
    <p:extLst>
      <p:ext uri="{BB962C8B-B14F-4D97-AF65-F5344CB8AC3E}">
        <p14:creationId xmlns:p14="http://schemas.microsoft.com/office/powerpoint/2010/main" val="111613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42B3D22-3114-4A78-B346-CC9996793F08}"/>
              </a:ext>
            </a:extLst>
          </p:cNvPr>
          <p:cNvSpPr>
            <a:spLocks noGrp="1"/>
          </p:cNvSpPr>
          <p:nvPr/>
        </p:nvSpPr>
        <p:spPr>
          <a:xfrm>
            <a:off x="1481960" y="419066"/>
            <a:ext cx="8229600" cy="7060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bg1"/>
                </a:solidFill>
                <a:latin typeface="Arial"/>
                <a:cs typeface="Arial"/>
              </a:rPr>
              <a:t>Who can apply?</a:t>
            </a:r>
            <a:r>
              <a:rPr lang="en-GB" dirty="0">
                <a:latin typeface="Arial"/>
                <a:cs typeface="Arial"/>
              </a:rPr>
              <a:t> </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371582-14C2-4D34-9E2D-85C7511AE9C3}"/>
              </a:ext>
            </a:extLst>
          </p:cNvPr>
          <p:cNvSpPr txBox="1"/>
          <p:nvPr/>
        </p:nvSpPr>
        <p:spPr>
          <a:xfrm>
            <a:off x="1481960" y="1125156"/>
            <a:ext cx="9522372" cy="5262979"/>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solidFill>
                  <a:schemeClr val="bg1"/>
                </a:solidFill>
                <a:latin typeface="Arial"/>
                <a:cs typeface="Arial"/>
              </a:rPr>
              <a:t>You can apply for the ILF Scotland Transition Fund if you:</a:t>
            </a:r>
          </a:p>
          <a:p>
            <a:endParaRPr lang="en-GB" sz="2400"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solidFill>
                  <a:schemeClr val="bg1"/>
                </a:solidFill>
                <a:latin typeface="Arial"/>
                <a:cs typeface="Arial"/>
              </a:rPr>
              <a:t>Are between the age of 15 and 25 years old; </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Have lived in Scotland for the last 6 months;</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Have an impairment or disability (as defined in the Equality Act 2010);</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Have less than £26,250 of personal savings.</a:t>
            </a:r>
          </a:p>
          <a:p>
            <a:pPr>
              <a:lnSpc>
                <a:spcPct val="150000"/>
              </a:lnSpc>
            </a:pPr>
            <a:endParaRPr lang="en-GB" sz="2400" dirty="0">
              <a:solidFill>
                <a:schemeClr val="bg1"/>
              </a:solidFill>
              <a:latin typeface="Arial" panose="020B0604020202020204" pitchFamily="34" charset="0"/>
              <a:cs typeface="Arial" panose="020B0604020202020204" pitchFamily="34" charset="0"/>
            </a:endParaRPr>
          </a:p>
          <a:p>
            <a:pPr>
              <a:lnSpc>
                <a:spcPct val="150000"/>
              </a:lnSpc>
            </a:pPr>
            <a:r>
              <a:rPr lang="en-GB" sz="2400" dirty="0">
                <a:solidFill>
                  <a:schemeClr val="bg1"/>
                </a:solidFill>
                <a:latin typeface="Arial"/>
                <a:cs typeface="Arial"/>
              </a:rPr>
              <a:t>Although the Fund is not exclusive to people who receive little or no formal social work support, they will be prioritised. </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918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89970D1-5A7D-47F0-B02A-92446512371D}"/>
              </a:ext>
            </a:extLst>
          </p:cNvPr>
          <p:cNvSpPr>
            <a:spLocks noGrp="1"/>
          </p:cNvSpPr>
          <p:nvPr/>
        </p:nvSpPr>
        <p:spPr>
          <a:xfrm>
            <a:off x="1161325" y="1412202"/>
            <a:ext cx="10515600" cy="487045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solidFill>
                <a:schemeClr val="bg1"/>
              </a:solidFill>
              <a:latin typeface="Arial" panose="020B0604020202020204" pitchFamily="34" charset="0"/>
              <a:cs typeface="Arial" panose="020B0604020202020204" pitchFamily="34" charset="0"/>
            </a:endParaRPr>
          </a:p>
          <a:p>
            <a:pPr marL="0" indent="0">
              <a:buClr>
                <a:schemeClr val="tx1"/>
              </a:buClr>
              <a:buNone/>
            </a:pPr>
            <a:r>
              <a:rPr lang="en-GB" sz="2800" dirty="0">
                <a:solidFill>
                  <a:schemeClr val="bg1"/>
                </a:solidFill>
                <a:latin typeface="Arial"/>
                <a:cs typeface="Arial"/>
              </a:rPr>
              <a:t>You might be eligible for the Transition Fund if:</a:t>
            </a:r>
          </a:p>
          <a:p>
            <a:pPr marL="0" indent="0">
              <a:buClr>
                <a:schemeClr val="tx1"/>
              </a:buClr>
              <a:buNone/>
            </a:pPr>
            <a:endParaRPr lang="en-GB" sz="2800" dirty="0">
              <a:solidFill>
                <a:schemeClr val="bg1"/>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GB" sz="2800" dirty="0">
                <a:solidFill>
                  <a:schemeClr val="bg1"/>
                </a:solidFill>
                <a:latin typeface="Arial"/>
                <a:cs typeface="Arial"/>
              </a:rPr>
              <a:t>you have a learning difficulty, dyslexia, dyspraxia or autism.</a:t>
            </a:r>
            <a:endParaRPr lang="en-GB" sz="2800">
              <a:solidFill>
                <a:schemeClr val="bg1"/>
              </a:solidFill>
              <a:latin typeface="Arial"/>
              <a:cs typeface="Arial"/>
            </a:endParaRPr>
          </a:p>
          <a:p>
            <a:pPr marL="0" indent="0">
              <a:buNone/>
            </a:pPr>
            <a:endParaRPr lang="en-GB" sz="2800" dirty="0">
              <a:solidFill>
                <a:schemeClr val="bg1"/>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GB" sz="2800" dirty="0">
                <a:solidFill>
                  <a:schemeClr val="bg1"/>
                </a:solidFill>
                <a:latin typeface="Arial"/>
                <a:cs typeface="Arial"/>
              </a:rPr>
              <a:t>You have a physical or mental impairment</a:t>
            </a:r>
            <a:endParaRPr lang="en-GB" sz="2800">
              <a:solidFill>
                <a:schemeClr val="bg1"/>
              </a:solidFill>
              <a:latin typeface="Arial"/>
              <a:cs typeface="Arial"/>
            </a:endParaRPr>
          </a:p>
          <a:p>
            <a:pPr marL="0" indent="0">
              <a:buNone/>
            </a:pPr>
            <a:endParaRPr lang="en-GB" sz="2800" dirty="0">
              <a:solidFill>
                <a:schemeClr val="bg1"/>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GB" sz="2800" dirty="0">
                <a:solidFill>
                  <a:schemeClr val="bg1"/>
                </a:solidFill>
                <a:latin typeface="Arial"/>
                <a:cs typeface="Arial"/>
              </a:rPr>
              <a:t>The impairment has a considerable and long-term adverse effect on your ability to carry out normal day-to-day activities</a:t>
            </a:r>
            <a:endParaRPr lang="en-GB" sz="2800">
              <a:solidFill>
                <a:schemeClr val="bg1"/>
              </a:solidFill>
              <a:latin typeface="Arial"/>
              <a:cs typeface="Arial"/>
            </a:endParaRPr>
          </a:p>
        </p:txBody>
      </p:sp>
      <p:sp>
        <p:nvSpPr>
          <p:cNvPr id="8" name="Title 1">
            <a:extLst>
              <a:ext uri="{FF2B5EF4-FFF2-40B4-BE49-F238E27FC236}">
                <a16:creationId xmlns:a16="http://schemas.microsoft.com/office/drawing/2014/main" id="{C33B32DA-0992-411C-BBAC-0944B442DAF3}"/>
              </a:ext>
            </a:extLst>
          </p:cNvPr>
          <p:cNvSpPr>
            <a:spLocks noGrp="1"/>
          </p:cNvSpPr>
          <p:nvPr/>
        </p:nvSpPr>
        <p:spPr>
          <a:xfrm>
            <a:off x="1291589" y="841896"/>
            <a:ext cx="10894423" cy="796835"/>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p>
        </p:txBody>
      </p:sp>
      <p:sp>
        <p:nvSpPr>
          <p:cNvPr id="9" name="Title 1">
            <a:extLst>
              <a:ext uri="{FF2B5EF4-FFF2-40B4-BE49-F238E27FC236}">
                <a16:creationId xmlns:a16="http://schemas.microsoft.com/office/drawing/2014/main" id="{F5003C39-F1E4-40A9-8C32-BCCD5E913206}"/>
              </a:ext>
            </a:extLst>
          </p:cNvPr>
          <p:cNvSpPr>
            <a:spLocks noGrp="1"/>
          </p:cNvSpPr>
          <p:nvPr/>
        </p:nvSpPr>
        <p:spPr>
          <a:xfrm>
            <a:off x="1005839" y="556146"/>
            <a:ext cx="10894423" cy="79683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a:solidFill>
                  <a:schemeClr val="tx1"/>
                </a:solidFill>
                <a:latin typeface="Arial" panose="020B0604020202020204" pitchFamily="34" charset="0"/>
                <a:cs typeface="Arial" panose="020B0604020202020204" pitchFamily="34" charset="0"/>
              </a:rPr>
              <a:t>Impairment or disability (as defined in the Equality Act 2010).</a:t>
            </a:r>
            <a:br>
              <a:rPr lang="en-GB" sz="1600" dirty="0"/>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9501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B189055-B008-4032-95BD-00D64B81B27C}"/>
              </a:ext>
            </a:extLst>
          </p:cNvPr>
          <p:cNvSpPr>
            <a:spLocks noGrp="1"/>
          </p:cNvSpPr>
          <p:nvPr/>
        </p:nvSpPr>
        <p:spPr>
          <a:xfrm>
            <a:off x="646111" y="1469970"/>
            <a:ext cx="10515600" cy="4941340"/>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GB" dirty="0"/>
          </a:p>
          <a:p>
            <a:endParaRPr lang="en-GB" dirty="0">
              <a:solidFill>
                <a:schemeClr val="bg1"/>
              </a:solidFill>
              <a:cs typeface="Calibri Light"/>
            </a:endParaRPr>
          </a:p>
          <a:p>
            <a:pPr>
              <a:buClr>
                <a:schemeClr val="tx1"/>
              </a:buClr>
              <a:buFont typeface="Arial" panose="020B0604020202020204" pitchFamily="34" charset="0"/>
              <a:buChar char="•"/>
            </a:pPr>
            <a:r>
              <a:rPr lang="en-GB" sz="2600" dirty="0">
                <a:solidFill>
                  <a:schemeClr val="bg1"/>
                </a:solidFill>
                <a:latin typeface="Arial"/>
                <a:cs typeface="Arial"/>
              </a:rPr>
              <a:t>You may be suffering from stress or you might have mental impairments - like difficulty concentrating - as well as physical impairments such as extreme tiredness and difficulty sleeping</a:t>
            </a:r>
          </a:p>
          <a:p>
            <a:pPr marL="0" indent="0">
              <a:buClr>
                <a:schemeClr val="tx1"/>
              </a:buClr>
              <a:buNone/>
            </a:pPr>
            <a:endParaRPr lang="en-GB" sz="2600" dirty="0">
              <a:solidFill>
                <a:schemeClr val="bg1"/>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GB" sz="2600" dirty="0">
                <a:solidFill>
                  <a:schemeClr val="bg1"/>
                </a:solidFill>
                <a:latin typeface="Arial"/>
                <a:cs typeface="Arial"/>
              </a:rPr>
              <a:t>An impairment doesn’t have to stop you doing anything, but may make day-to-day tasks more difficult. It might cause you pain, things may take much longer than they should or  you might be unable to do an activity more than once</a:t>
            </a:r>
          </a:p>
          <a:p>
            <a:pPr marL="0" indent="0">
              <a:buClr>
                <a:schemeClr val="tx1"/>
              </a:buClr>
              <a:buNone/>
            </a:pPr>
            <a:endParaRPr lang="en-GB" sz="2600" dirty="0">
              <a:solidFill>
                <a:schemeClr val="bg1"/>
              </a:solidFill>
              <a:latin typeface="Arial" panose="020B0604020202020204" pitchFamily="34" charset="0"/>
              <a:cs typeface="Arial" panose="020B0604020202020204" pitchFamily="34" charset="0"/>
            </a:endParaRPr>
          </a:p>
          <a:p>
            <a:pPr>
              <a:buClr>
                <a:schemeClr val="tx1"/>
              </a:buClr>
              <a:buFont typeface="Arial" panose="020B0604020202020204" pitchFamily="34" charset="0"/>
              <a:buChar char="•"/>
            </a:pPr>
            <a:r>
              <a:rPr lang="en-GB" sz="2600" dirty="0">
                <a:solidFill>
                  <a:schemeClr val="bg1"/>
                </a:solidFill>
                <a:latin typeface="Arial"/>
                <a:cs typeface="Arial"/>
              </a:rPr>
              <a:t>https://www.citizensadvice.org.uk/law-and-courts/discrimination/protected-characteristics/what-counts-as-disability</a:t>
            </a:r>
          </a:p>
          <a:p>
            <a:pPr>
              <a:buClr>
                <a:schemeClr val="tx1"/>
              </a:buClr>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endParaRPr lang="en-GB" dirty="0"/>
          </a:p>
        </p:txBody>
      </p:sp>
      <p:sp>
        <p:nvSpPr>
          <p:cNvPr id="3" name="Title 1">
            <a:extLst>
              <a:ext uri="{FF2B5EF4-FFF2-40B4-BE49-F238E27FC236}">
                <a16:creationId xmlns:a16="http://schemas.microsoft.com/office/drawing/2014/main" id="{696B9A66-5F39-4BB6-A716-C2BE5A32DF04}"/>
              </a:ext>
            </a:extLst>
          </p:cNvPr>
          <p:cNvSpPr>
            <a:spLocks noGrp="1"/>
          </p:cNvSpPr>
          <p:nvPr/>
        </p:nvSpPr>
        <p:spPr>
          <a:xfrm>
            <a:off x="992677" y="69440"/>
            <a:ext cx="10169034" cy="140053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dirty="0"/>
            </a:br>
            <a:r>
              <a:rPr lang="en-GB" sz="3600" dirty="0">
                <a:solidFill>
                  <a:schemeClr val="bg1"/>
                </a:solidFill>
                <a:latin typeface="Arial"/>
                <a:cs typeface="Arial"/>
              </a:rPr>
              <a:t>An impairment doesn’t have to be a diagnosed medical condition:</a:t>
            </a:r>
            <a:br>
              <a:rPr lang="en-GB" sz="3600" dirty="0">
                <a:latin typeface="Arial" panose="020B0604020202020204" pitchFamily="34" charset="0"/>
                <a:cs typeface="Arial" panose="020B0604020202020204" pitchFamily="34" charset="0"/>
              </a:rPr>
            </a:br>
            <a:endParaRPr lang="en-GB"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220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929A355-FA3D-497C-ABAE-E589448E6A5F}"/>
              </a:ext>
            </a:extLst>
          </p:cNvPr>
          <p:cNvSpPr>
            <a:spLocks noGrp="1"/>
          </p:cNvSpPr>
          <p:nvPr/>
        </p:nvSpPr>
        <p:spPr>
          <a:xfrm>
            <a:off x="1813770" y="219498"/>
            <a:ext cx="9089048" cy="70609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bg1"/>
                </a:solidFill>
                <a:latin typeface="Arial"/>
                <a:cs typeface="Arial"/>
              </a:rPr>
              <a:t>#</a:t>
            </a:r>
            <a:r>
              <a:rPr lang="en-GB" dirty="0" err="1">
                <a:solidFill>
                  <a:schemeClr val="bg1"/>
                </a:solidFill>
                <a:latin typeface="Arial"/>
                <a:cs typeface="Arial"/>
              </a:rPr>
              <a:t>TrySomethingNew</a:t>
            </a:r>
            <a:endParaRPr lang="en-GB" sz="4000" dirty="0">
              <a:solidFill>
                <a:schemeClr val="bg1"/>
              </a:solidFill>
              <a:latin typeface="Arial"/>
              <a:cs typeface="Arial"/>
            </a:endParaRPr>
          </a:p>
        </p:txBody>
      </p:sp>
      <p:sp>
        <p:nvSpPr>
          <p:cNvPr id="3" name="Content Placeholder 3">
            <a:extLst>
              <a:ext uri="{FF2B5EF4-FFF2-40B4-BE49-F238E27FC236}">
                <a16:creationId xmlns:a16="http://schemas.microsoft.com/office/drawing/2014/main" id="{9C167E20-C60B-4620-882C-E7C7A06EADA4}"/>
              </a:ext>
            </a:extLst>
          </p:cNvPr>
          <p:cNvSpPr>
            <a:spLocks noGrp="1"/>
          </p:cNvSpPr>
          <p:nvPr/>
        </p:nvSpPr>
        <p:spPr>
          <a:xfrm>
            <a:off x="1813770" y="1164769"/>
            <a:ext cx="8229600" cy="514143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chemeClr val="tx1"/>
              </a:buClr>
              <a:buNone/>
            </a:pPr>
            <a:r>
              <a:rPr lang="en-GB" sz="2400" dirty="0">
                <a:solidFill>
                  <a:schemeClr val="bg1"/>
                </a:solidFill>
                <a:latin typeface="Arial"/>
                <a:cs typeface="Arial"/>
              </a:rPr>
              <a:t>You can use the money for things like:</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art or music lessons or sports coaching</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a device or piece of technology to help you in your transition</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travel training,</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to join a class and/or club,</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driving lessons,</a:t>
            </a:r>
          </a:p>
          <a:p>
            <a:pPr>
              <a:lnSpc>
                <a:spcPct val="150000"/>
              </a:lnSpc>
              <a:buClr>
                <a:schemeClr val="tx1"/>
              </a:buClr>
              <a:buFont typeface="Arial" panose="020B0604020202020204" pitchFamily="34" charset="0"/>
              <a:buChar char="•"/>
            </a:pPr>
            <a:r>
              <a:rPr lang="en-GB" sz="2400" dirty="0">
                <a:solidFill>
                  <a:schemeClr val="bg1"/>
                </a:solidFill>
                <a:latin typeface="Arial"/>
                <a:cs typeface="Arial"/>
              </a:rPr>
              <a:t>training courses.</a:t>
            </a:r>
          </a:p>
        </p:txBody>
      </p:sp>
      <p:pic>
        <p:nvPicPr>
          <p:cNvPr id="4" name="Picture 4" descr="A group of people posing for a photo&#10;&#10;Description generated with very high confidence">
            <a:extLst>
              <a:ext uri="{FF2B5EF4-FFF2-40B4-BE49-F238E27FC236}">
                <a16:creationId xmlns:a16="http://schemas.microsoft.com/office/drawing/2014/main" id="{76A7D9E3-C668-428F-ACA0-BE7DE2EB80F7}"/>
              </a:ext>
            </a:extLst>
          </p:cNvPr>
          <p:cNvPicPr>
            <a:picLocks noChangeAspect="1"/>
          </p:cNvPicPr>
          <p:nvPr/>
        </p:nvPicPr>
        <p:blipFill>
          <a:blip r:embed="rId2"/>
          <a:stretch>
            <a:fillRect/>
          </a:stretch>
        </p:blipFill>
        <p:spPr>
          <a:xfrm>
            <a:off x="7228114" y="3641536"/>
            <a:ext cx="4504706" cy="2969293"/>
          </a:xfrm>
          <a:prstGeom prst="rect">
            <a:avLst/>
          </a:prstGeom>
        </p:spPr>
      </p:pic>
    </p:spTree>
    <p:extLst>
      <p:ext uri="{BB962C8B-B14F-4D97-AF65-F5344CB8AC3E}">
        <p14:creationId xmlns:p14="http://schemas.microsoft.com/office/powerpoint/2010/main" val="22966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01A-A5CA-494C-9E37-3B906C2F7370}"/>
              </a:ext>
            </a:extLst>
          </p:cNvPr>
          <p:cNvSpPr>
            <a:spLocks noGrp="1"/>
          </p:cNvSpPr>
          <p:nvPr/>
        </p:nvSpPr>
        <p:spPr>
          <a:xfrm>
            <a:off x="1702801" y="437435"/>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3600" dirty="0">
                <a:solidFill>
                  <a:srgbClr val="FFFFFF"/>
                </a:solidFill>
                <a:latin typeface="Arial" panose="020B0604020202020204" pitchFamily="34" charset="0"/>
                <a:cs typeface="Arial" panose="020B0604020202020204" pitchFamily="34" charset="0"/>
              </a:rPr>
              <a:t>Young Person’s Planning Grant</a:t>
            </a:r>
          </a:p>
        </p:txBody>
      </p:sp>
      <p:sp>
        <p:nvSpPr>
          <p:cNvPr id="3" name="Rectangle 2">
            <a:extLst>
              <a:ext uri="{FF2B5EF4-FFF2-40B4-BE49-F238E27FC236}">
                <a16:creationId xmlns:a16="http://schemas.microsoft.com/office/drawing/2014/main" id="{C844B4CE-5D5B-4C24-A043-1A52D86EE9CE}"/>
              </a:ext>
            </a:extLst>
          </p:cNvPr>
          <p:cNvSpPr/>
          <p:nvPr/>
        </p:nvSpPr>
        <p:spPr>
          <a:xfrm>
            <a:off x="1702801" y="1389213"/>
            <a:ext cx="7848872" cy="3046988"/>
          </a:xfrm>
          <a:prstGeom prst="rect">
            <a:avLst/>
          </a:prstGeom>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solidFill>
                  <a:schemeClr val="bg1"/>
                </a:solidFill>
                <a:latin typeface="Arial"/>
                <a:cs typeface="Arial"/>
              </a:rPr>
              <a:t>Not sure what to apply for but want to be part of your community and spend time with other people? </a:t>
            </a:r>
            <a:endParaRPr lang="en-GB" sz="2400"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a:cs typeface="Arial"/>
              </a:rPr>
              <a:t>ILF Scotland can provide person centred planning grants to help young people find the support they need </a:t>
            </a: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a:cs typeface="Arial"/>
              </a:rPr>
              <a:t>to plan their future and </a:t>
            </a: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a:cs typeface="Arial"/>
              </a:rPr>
              <a:t>make and application </a:t>
            </a:r>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a:cs typeface="Arial"/>
              </a:rPr>
              <a:t>to the Transition Fund.</a:t>
            </a:r>
            <a:r>
              <a:rPr lang="en-GB" sz="2400" dirty="0">
                <a:solidFill>
                  <a:srgbClr val="000000"/>
                </a:solidFill>
                <a:latin typeface="Arial"/>
                <a:cs typeface="Arial"/>
              </a:rPr>
              <a:t>  </a:t>
            </a:r>
            <a:endParaRPr lang="en-GB" sz="24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228CD3-55E3-4205-AA2F-2CA5A300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562" y="3528467"/>
            <a:ext cx="4210050" cy="2352675"/>
          </a:xfrm>
          <a:prstGeom prst="rect">
            <a:avLst/>
          </a:prstGeom>
        </p:spPr>
      </p:pic>
    </p:spTree>
    <p:extLst>
      <p:ext uri="{BB962C8B-B14F-4D97-AF65-F5344CB8AC3E}">
        <p14:creationId xmlns:p14="http://schemas.microsoft.com/office/powerpoint/2010/main" val="3921565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98EB-C8C4-4999-A695-9B8355703DF7}"/>
              </a:ext>
            </a:extLst>
          </p:cNvPr>
          <p:cNvSpPr>
            <a:spLocks noGrp="1"/>
          </p:cNvSpPr>
          <p:nvPr/>
        </p:nvSpPr>
        <p:spPr>
          <a:xfrm>
            <a:off x="1002011" y="710443"/>
            <a:ext cx="5587831"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600" dirty="0">
                <a:solidFill>
                  <a:schemeClr val="bg1"/>
                </a:solidFill>
                <a:latin typeface="Arial"/>
                <a:cs typeface="Arial"/>
              </a:rPr>
              <a:t>Limits on using the money</a:t>
            </a:r>
          </a:p>
        </p:txBody>
      </p:sp>
      <p:sp>
        <p:nvSpPr>
          <p:cNvPr id="3" name="TextBox 2">
            <a:extLst>
              <a:ext uri="{FF2B5EF4-FFF2-40B4-BE49-F238E27FC236}">
                <a16:creationId xmlns:a16="http://schemas.microsoft.com/office/drawing/2014/main" id="{71ADC39D-407D-49BA-9CDD-F58CFC28A274}"/>
              </a:ext>
            </a:extLst>
          </p:cNvPr>
          <p:cNvSpPr txBox="1"/>
          <p:nvPr/>
        </p:nvSpPr>
        <p:spPr>
          <a:xfrm>
            <a:off x="1002011" y="1151011"/>
            <a:ext cx="8532224" cy="7048083"/>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2400" dirty="0">
              <a:latin typeface="Arial" panose="020B0604020202020204" pitchFamily="34" charset="0"/>
              <a:cs typeface="Arial" panose="020B0604020202020204" pitchFamily="34" charset="0"/>
            </a:endParaRPr>
          </a:p>
          <a:p>
            <a:r>
              <a:rPr lang="en-GB" sz="2400" dirty="0">
                <a:solidFill>
                  <a:schemeClr val="bg1"/>
                </a:solidFill>
                <a:latin typeface="Arial"/>
                <a:cs typeface="Arial"/>
              </a:rPr>
              <a:t>Money from the ILF Transition Fund cannot be </a:t>
            </a:r>
            <a:r>
              <a:rPr lang="en-GB" sz="2400" u="sng" dirty="0">
                <a:solidFill>
                  <a:schemeClr val="bg1"/>
                </a:solidFill>
                <a:latin typeface="Arial"/>
                <a:cs typeface="Arial"/>
              </a:rPr>
              <a:t>solely</a:t>
            </a:r>
            <a:r>
              <a:rPr lang="en-GB" sz="2400" dirty="0">
                <a:solidFill>
                  <a:schemeClr val="bg1"/>
                </a:solidFill>
                <a:latin typeface="Arial"/>
                <a:cs typeface="Arial"/>
              </a:rPr>
              <a:t> used for these things:</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bg1"/>
                </a:solidFill>
                <a:latin typeface="Arial"/>
                <a:cs typeface="Arial"/>
              </a:rPr>
              <a:t>Anything that should be provided by another organisation (Social Work, SAAS, NHS etc)</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Personal care</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Medical care</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Cleaning and domestic duties</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Supervision</a:t>
            </a:r>
          </a:p>
          <a:p>
            <a:pPr marL="342900" indent="-342900">
              <a:lnSpc>
                <a:spcPct val="150000"/>
              </a:lnSpc>
              <a:buFont typeface="Arial" panose="020B0604020202020204" pitchFamily="34" charset="0"/>
              <a:buChar char="•"/>
            </a:pPr>
            <a:r>
              <a:rPr lang="en-GB" sz="2400" dirty="0">
                <a:solidFill>
                  <a:schemeClr val="bg1"/>
                </a:solidFill>
                <a:latin typeface="Arial"/>
                <a:cs typeface="Arial"/>
              </a:rPr>
              <a:t>Essential safeguarding/adult support and protection.</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34212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4222-170E-4D0E-930E-0E1E36D2FD77}"/>
              </a:ext>
            </a:extLst>
          </p:cNvPr>
          <p:cNvSpPr>
            <a:spLocks noGrp="1"/>
          </p:cNvSpPr>
          <p:nvPr/>
        </p:nvSpPr>
        <p:spPr>
          <a:xfrm>
            <a:off x="822584" y="381340"/>
            <a:ext cx="10515600" cy="5692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GB" sz="3200" dirty="0">
                <a:solidFill>
                  <a:schemeClr val="bg1"/>
                </a:solidFill>
                <a:latin typeface="Arial"/>
                <a:cs typeface="Arial"/>
              </a:rPr>
              <a:t>Transition Fund is a resource for young people</a:t>
            </a:r>
            <a:br>
              <a:rPr lang="en-GB" sz="2400" b="1"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a:cs typeface="Arial"/>
              </a:rPr>
              <a:t>1. Make it a real option at key planning points in their lives</a:t>
            </a:r>
            <a:br>
              <a:rPr lang="en-GB" sz="24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a:cs typeface="Arial"/>
              </a:rPr>
              <a:t>2. Embed it into the transition agenda</a:t>
            </a:r>
            <a:br>
              <a:rPr lang="en-GB" sz="24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a:cs typeface="Arial"/>
              </a:rPr>
              <a:t>3. Consider it alongside other resources</a:t>
            </a:r>
          </a:p>
        </p:txBody>
      </p:sp>
    </p:spTree>
    <p:extLst>
      <p:ext uri="{BB962C8B-B14F-4D97-AF65-F5344CB8AC3E}">
        <p14:creationId xmlns:p14="http://schemas.microsoft.com/office/powerpoint/2010/main" val="259183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90D6FD5D-5F71-4D1D-A6D2-3699913A5891}"/>
              </a:ext>
            </a:extLst>
          </p:cNvPr>
          <p:cNvPicPr>
            <a:picLocks noChangeAspect="1"/>
          </p:cNvPicPr>
          <p:nvPr/>
        </p:nvPicPr>
        <p:blipFill>
          <a:blip r:embed="rId2"/>
          <a:stretch>
            <a:fillRect/>
          </a:stretch>
        </p:blipFill>
        <p:spPr>
          <a:xfrm>
            <a:off x="2146" y="-3557"/>
            <a:ext cx="12230636" cy="6865112"/>
          </a:xfrm>
          <a:prstGeom prst="rect">
            <a:avLst/>
          </a:prstGeom>
        </p:spPr>
      </p:pic>
    </p:spTree>
    <p:extLst>
      <p:ext uri="{BB962C8B-B14F-4D97-AF65-F5344CB8AC3E}">
        <p14:creationId xmlns:p14="http://schemas.microsoft.com/office/powerpoint/2010/main" val="4208397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Rounded Rectangular Callout 9">
            <a:extLst>
              <a:ext uri="{FF2B5EF4-FFF2-40B4-BE49-F238E27FC236}">
                <a16:creationId xmlns:a16="http://schemas.microsoft.com/office/drawing/2014/main" id="{64924D39-55C1-4B55-AEEA-A5ACDEAE08AE}"/>
              </a:ext>
            </a:extLst>
          </p:cNvPr>
          <p:cNvSpPr/>
          <p:nvPr/>
        </p:nvSpPr>
        <p:spPr>
          <a:xfrm>
            <a:off x="6180996" y="1209444"/>
            <a:ext cx="4978564" cy="2449325"/>
          </a:xfrm>
          <a:prstGeom prst="wedgeRoundRectCallout">
            <a:avLst/>
          </a:prstGeom>
          <a:ln>
            <a:solidFill>
              <a:srgbClr val="00A24B"/>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GB"/>
          </a:p>
        </p:txBody>
      </p:sp>
      <p:sp>
        <p:nvSpPr>
          <p:cNvPr id="9" name="Rounded Rectangular Callout 6">
            <a:extLst>
              <a:ext uri="{FF2B5EF4-FFF2-40B4-BE49-F238E27FC236}">
                <a16:creationId xmlns:a16="http://schemas.microsoft.com/office/drawing/2014/main" id="{3DD6CEC3-079C-47AD-A5BA-708D4421A6AD}"/>
              </a:ext>
            </a:extLst>
          </p:cNvPr>
          <p:cNvSpPr/>
          <p:nvPr/>
        </p:nvSpPr>
        <p:spPr>
          <a:xfrm>
            <a:off x="1690800" y="1210497"/>
            <a:ext cx="3654137" cy="2448272"/>
          </a:xfrm>
          <a:prstGeom prst="wedgeRoundRectCallout">
            <a:avLst/>
          </a:prstGeom>
          <a:ln>
            <a:solidFill>
              <a:srgbClr val="00A24B"/>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GB" dirty="0"/>
          </a:p>
        </p:txBody>
      </p:sp>
      <p:pic>
        <p:nvPicPr>
          <p:cNvPr id="10" name="Picture 9">
            <a:extLst>
              <a:ext uri="{FF2B5EF4-FFF2-40B4-BE49-F238E27FC236}">
                <a16:creationId xmlns:a16="http://schemas.microsoft.com/office/drawing/2014/main" id="{380B1BA1-2DC0-4721-A6A6-1795C9A73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869" y="1770138"/>
            <a:ext cx="866775" cy="866775"/>
          </a:xfrm>
          <a:prstGeom prst="rect">
            <a:avLst/>
          </a:prstGeom>
        </p:spPr>
      </p:pic>
      <p:pic>
        <p:nvPicPr>
          <p:cNvPr id="11" name="Picture 10">
            <a:extLst>
              <a:ext uri="{FF2B5EF4-FFF2-40B4-BE49-F238E27FC236}">
                <a16:creationId xmlns:a16="http://schemas.microsoft.com/office/drawing/2014/main" id="{1C5D410C-745E-4082-9C2A-042CC95CE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302" y="1378974"/>
            <a:ext cx="1251952" cy="831083"/>
          </a:xfrm>
          <a:prstGeom prst="rect">
            <a:avLst/>
          </a:prstGeom>
        </p:spPr>
      </p:pic>
      <p:pic>
        <p:nvPicPr>
          <p:cNvPr id="12" name="Picture 11">
            <a:extLst>
              <a:ext uri="{FF2B5EF4-FFF2-40B4-BE49-F238E27FC236}">
                <a16:creationId xmlns:a16="http://schemas.microsoft.com/office/drawing/2014/main" id="{7D9422CA-2594-47E8-B514-678F55427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237" y="1734418"/>
            <a:ext cx="1252537" cy="938212"/>
          </a:xfrm>
          <a:prstGeom prst="rect">
            <a:avLst/>
          </a:prstGeom>
        </p:spPr>
      </p:pic>
      <p:sp>
        <p:nvSpPr>
          <p:cNvPr id="13" name="TextBox 6">
            <a:extLst>
              <a:ext uri="{FF2B5EF4-FFF2-40B4-BE49-F238E27FC236}">
                <a16:creationId xmlns:a16="http://schemas.microsoft.com/office/drawing/2014/main" id="{38498EFF-EE80-47E3-BED0-7F2DE99187D0}"/>
              </a:ext>
            </a:extLst>
          </p:cNvPr>
          <p:cNvSpPr txBox="1"/>
          <p:nvPr/>
        </p:nvSpPr>
        <p:spPr>
          <a:xfrm>
            <a:off x="2080187" y="2771637"/>
            <a:ext cx="3387720" cy="646331"/>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600" dirty="0">
                <a:latin typeface="Arial"/>
                <a:cs typeface="Arial"/>
              </a:rPr>
              <a:t>@ILFScotland</a:t>
            </a:r>
          </a:p>
        </p:txBody>
      </p:sp>
      <p:sp>
        <p:nvSpPr>
          <p:cNvPr id="14" name="TextBox 7">
            <a:extLst>
              <a:ext uri="{FF2B5EF4-FFF2-40B4-BE49-F238E27FC236}">
                <a16:creationId xmlns:a16="http://schemas.microsoft.com/office/drawing/2014/main" id="{846278BC-0424-4A9B-B87D-44B2A78AC230}"/>
              </a:ext>
            </a:extLst>
          </p:cNvPr>
          <p:cNvSpPr txBox="1"/>
          <p:nvPr/>
        </p:nvSpPr>
        <p:spPr>
          <a:xfrm>
            <a:off x="6069237" y="2325360"/>
            <a:ext cx="5166322" cy="1046440"/>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3100" dirty="0">
                <a:latin typeface="Arial"/>
                <a:cs typeface="Arial"/>
              </a:rPr>
              <a:t>Facebook/</a:t>
            </a:r>
            <a:r>
              <a:rPr lang="en-GB" sz="3100" dirty="0" err="1">
                <a:latin typeface="Arial"/>
                <a:cs typeface="Arial"/>
              </a:rPr>
              <a:t>IndependenLivingFundScotland</a:t>
            </a:r>
            <a:endParaRPr lang="en-GB" sz="3100" dirty="0">
              <a:latin typeface="Arial"/>
              <a:cs typeface="Arial"/>
            </a:endParaRPr>
          </a:p>
        </p:txBody>
      </p:sp>
      <p:sp>
        <p:nvSpPr>
          <p:cNvPr id="15" name="Rounded Rectangular Callout 13">
            <a:extLst>
              <a:ext uri="{FF2B5EF4-FFF2-40B4-BE49-F238E27FC236}">
                <a16:creationId xmlns:a16="http://schemas.microsoft.com/office/drawing/2014/main" id="{3F38E0B9-5E97-46B9-A4DC-7704073251F7}"/>
              </a:ext>
            </a:extLst>
          </p:cNvPr>
          <p:cNvSpPr/>
          <p:nvPr/>
        </p:nvSpPr>
        <p:spPr>
          <a:xfrm>
            <a:off x="1397727" y="4234824"/>
            <a:ext cx="5235628" cy="1356079"/>
          </a:xfrm>
          <a:prstGeom prst="wedgeRoundRectCallout">
            <a:avLst/>
          </a:prstGeom>
          <a:ln>
            <a:solidFill>
              <a:srgbClr val="00A24B"/>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GB"/>
          </a:p>
        </p:txBody>
      </p:sp>
      <p:sp>
        <p:nvSpPr>
          <p:cNvPr id="16" name="TextBox 9">
            <a:extLst>
              <a:ext uri="{FF2B5EF4-FFF2-40B4-BE49-F238E27FC236}">
                <a16:creationId xmlns:a16="http://schemas.microsoft.com/office/drawing/2014/main" id="{198A58B7-4F16-4B6F-90DC-3BF8D348F155}"/>
              </a:ext>
            </a:extLst>
          </p:cNvPr>
          <p:cNvSpPr txBox="1"/>
          <p:nvPr/>
        </p:nvSpPr>
        <p:spPr>
          <a:xfrm>
            <a:off x="1441487" y="4568536"/>
            <a:ext cx="5191868"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3200" dirty="0">
                <a:solidFill>
                  <a:srgbClr val="000000"/>
                </a:solidFill>
              </a:rPr>
              <a:t>#</a:t>
            </a:r>
            <a:r>
              <a:rPr lang="en-GB" sz="3200" dirty="0" err="1">
                <a:solidFill>
                  <a:srgbClr val="000000"/>
                </a:solidFill>
              </a:rPr>
              <a:t>TrySomethingNew</a:t>
            </a:r>
            <a:endParaRPr lang="en-GB" sz="3200" dirty="0">
              <a:solidFill>
                <a:srgbClr val="000000"/>
              </a:solidFill>
            </a:endParaRPr>
          </a:p>
        </p:txBody>
      </p:sp>
      <p:sp>
        <p:nvSpPr>
          <p:cNvPr id="17" name="TextBox 10">
            <a:extLst>
              <a:ext uri="{FF2B5EF4-FFF2-40B4-BE49-F238E27FC236}">
                <a16:creationId xmlns:a16="http://schemas.microsoft.com/office/drawing/2014/main" id="{03C63BC2-8947-4A09-BC69-BC349B3C2C53}"/>
              </a:ext>
            </a:extLst>
          </p:cNvPr>
          <p:cNvSpPr txBox="1"/>
          <p:nvPr/>
        </p:nvSpPr>
        <p:spPr>
          <a:xfrm>
            <a:off x="1882268" y="278343"/>
            <a:ext cx="574400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4000" dirty="0">
                <a:latin typeface="Arial" panose="020B0604020202020204" pitchFamily="34" charset="0"/>
                <a:cs typeface="Arial" panose="020B0604020202020204" pitchFamily="34" charset="0"/>
              </a:rPr>
              <a:t>Contact us</a:t>
            </a:r>
          </a:p>
        </p:txBody>
      </p:sp>
      <p:sp>
        <p:nvSpPr>
          <p:cNvPr id="18" name="Rounded Rectangular Callout 17">
            <a:extLst>
              <a:ext uri="{FF2B5EF4-FFF2-40B4-BE49-F238E27FC236}">
                <a16:creationId xmlns:a16="http://schemas.microsoft.com/office/drawing/2014/main" id="{63F0238F-CF5C-4E6C-B9F8-84D809665509}"/>
              </a:ext>
            </a:extLst>
          </p:cNvPr>
          <p:cNvSpPr/>
          <p:nvPr/>
        </p:nvSpPr>
        <p:spPr>
          <a:xfrm>
            <a:off x="6829763" y="4235822"/>
            <a:ext cx="3907906" cy="1632161"/>
          </a:xfrm>
          <a:prstGeom prst="wedgeRoundRectCallout">
            <a:avLst/>
          </a:prstGeom>
          <a:ln>
            <a:solidFill>
              <a:srgbClr val="00A24B"/>
            </a:solidFill>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GB" dirty="0"/>
          </a:p>
        </p:txBody>
      </p:sp>
      <p:sp>
        <p:nvSpPr>
          <p:cNvPr id="19" name="TextBox 12">
            <a:extLst>
              <a:ext uri="{FF2B5EF4-FFF2-40B4-BE49-F238E27FC236}">
                <a16:creationId xmlns:a16="http://schemas.microsoft.com/office/drawing/2014/main" id="{20F2148D-9544-4772-91BD-F83ED36DDF44}"/>
              </a:ext>
            </a:extLst>
          </p:cNvPr>
          <p:cNvSpPr txBox="1"/>
          <p:nvPr/>
        </p:nvSpPr>
        <p:spPr>
          <a:xfrm>
            <a:off x="6947313" y="4605635"/>
            <a:ext cx="3790356"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3200" dirty="0">
                <a:solidFill>
                  <a:schemeClr val="bg1"/>
                </a:solidFill>
                <a:hlinkClick r:id="rId5"/>
              </a:rPr>
              <a:t>Enquiries@ILF.scot</a:t>
            </a:r>
            <a:r>
              <a:rPr lang="en-GB" sz="3200" dirty="0">
                <a:solidFill>
                  <a:schemeClr val="bg1"/>
                </a:solidFill>
              </a:rPr>
              <a:t>  </a:t>
            </a:r>
          </a:p>
        </p:txBody>
      </p:sp>
    </p:spTree>
    <p:extLst>
      <p:ext uri="{BB962C8B-B14F-4D97-AF65-F5344CB8AC3E}">
        <p14:creationId xmlns:p14="http://schemas.microsoft.com/office/powerpoint/2010/main" val="1847912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CDED8F0-F8D5-4C12-ACA6-52BB79E31049}"/>
              </a:ext>
            </a:extLst>
          </p:cNvPr>
          <p:cNvSpPr>
            <a:spLocks noGrp="1"/>
          </p:cNvSpPr>
          <p:nvPr/>
        </p:nvSpPr>
        <p:spPr>
          <a:xfrm>
            <a:off x="2308481" y="22267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ILF Scotland</a:t>
            </a:r>
            <a:r>
              <a:rPr lang="en-GB">
                <a:latin typeface="Arial" panose="020B0604020202020204" pitchFamily="34" charset="0"/>
                <a:cs typeface="Arial" panose="020B0604020202020204" pitchFamily="34" charset="0"/>
              </a:rPr>
              <a:t>: the future</a:t>
            </a:r>
            <a:r>
              <a:rPr lang="en-GB"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0606C0E9-64A4-4777-B740-CF04FF1D7110}"/>
              </a:ext>
            </a:extLst>
          </p:cNvPr>
          <p:cNvPicPr>
            <a:picLocks noChangeAspect="1"/>
          </p:cNvPicPr>
          <p:nvPr/>
        </p:nvPicPr>
        <p:blipFill>
          <a:blip r:embed="rId2"/>
          <a:stretch>
            <a:fillRect/>
          </a:stretch>
        </p:blipFill>
        <p:spPr>
          <a:xfrm>
            <a:off x="999588" y="1475713"/>
            <a:ext cx="9956966" cy="4984002"/>
          </a:xfrm>
          <a:prstGeom prst="rect">
            <a:avLst/>
          </a:prstGeom>
        </p:spPr>
      </p:pic>
    </p:spTree>
    <p:extLst>
      <p:ext uri="{BB962C8B-B14F-4D97-AF65-F5344CB8AC3E}">
        <p14:creationId xmlns:p14="http://schemas.microsoft.com/office/powerpoint/2010/main" val="3256953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D9B1-9EF4-4911-B6F6-E9EB9A510224}"/>
              </a:ext>
            </a:extLst>
          </p:cNvPr>
          <p:cNvSpPr>
            <a:spLocks noGrp="1"/>
          </p:cNvSpPr>
          <p:nvPr/>
        </p:nvSpPr>
        <p:spPr>
          <a:xfrm>
            <a:off x="217374" y="317142"/>
            <a:ext cx="8706391"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The 3 stage Consultation Process</a:t>
            </a:r>
          </a:p>
        </p:txBody>
      </p:sp>
      <p:sp>
        <p:nvSpPr>
          <p:cNvPr id="3" name="Subtitle 2">
            <a:extLst>
              <a:ext uri="{FF2B5EF4-FFF2-40B4-BE49-F238E27FC236}">
                <a16:creationId xmlns:a16="http://schemas.microsoft.com/office/drawing/2014/main" id="{2BA44330-655B-4A47-9D89-094A9300450C}"/>
              </a:ext>
            </a:extLst>
          </p:cNvPr>
          <p:cNvSpPr>
            <a:spLocks noGrp="1"/>
          </p:cNvSpPr>
          <p:nvPr/>
        </p:nvSpPr>
        <p:spPr>
          <a:xfrm>
            <a:off x="114406" y="2102176"/>
            <a:ext cx="8809359" cy="465999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71500" indent="-571500" algn="l">
              <a:buFont typeface="Wingdings" charset="2"/>
              <a:buChar char="§"/>
            </a:pPr>
            <a:r>
              <a:rPr lang="en-US" sz="3600" dirty="0">
                <a:solidFill>
                  <a:schemeClr val="tx1"/>
                </a:solidFill>
                <a:latin typeface="Arial" panose="020B0604020202020204" pitchFamily="34" charset="0"/>
                <a:cs typeface="Arial" panose="020B0604020202020204" pitchFamily="34" charset="0"/>
              </a:rPr>
              <a:t>8 Co-production events throughout Scotland and Northern Ireland</a:t>
            </a:r>
          </a:p>
          <a:p>
            <a:pPr marL="571500" indent="-571500" algn="l">
              <a:buFont typeface="Wingdings" charset="2"/>
              <a:buChar char="§"/>
            </a:pPr>
            <a:r>
              <a:rPr lang="en-US" sz="3600" dirty="0">
                <a:solidFill>
                  <a:schemeClr val="tx1"/>
                </a:solidFill>
                <a:latin typeface="Arial" panose="020B0604020202020204" pitchFamily="34" charset="0"/>
                <a:cs typeface="Arial" panose="020B0604020202020204" pitchFamily="34" charset="0"/>
              </a:rPr>
              <a:t>20 interviews held with representatives of stakeholder </a:t>
            </a:r>
            <a:r>
              <a:rPr lang="en-US" sz="3600" dirty="0" err="1">
                <a:solidFill>
                  <a:schemeClr val="tx1"/>
                </a:solidFill>
                <a:latin typeface="Arial" panose="020B0604020202020204" pitchFamily="34" charset="0"/>
                <a:cs typeface="Arial" panose="020B0604020202020204" pitchFamily="34" charset="0"/>
              </a:rPr>
              <a:t>organisations</a:t>
            </a:r>
            <a:r>
              <a:rPr lang="en-US" sz="3600" dirty="0">
                <a:solidFill>
                  <a:schemeClr val="tx1"/>
                </a:solidFill>
                <a:latin typeface="Arial" panose="020B0604020202020204" pitchFamily="34" charset="0"/>
                <a:cs typeface="Arial" panose="020B0604020202020204" pitchFamily="34" charset="0"/>
              </a:rPr>
              <a:t> </a:t>
            </a:r>
          </a:p>
          <a:p>
            <a:pPr marL="571500" indent="-571500" algn="l">
              <a:buFont typeface="Wingdings" charset="2"/>
              <a:buChar char="§"/>
            </a:pPr>
            <a:r>
              <a:rPr lang="en-US" sz="3600" dirty="0">
                <a:solidFill>
                  <a:schemeClr val="tx1"/>
                </a:solidFill>
                <a:latin typeface="Arial" panose="020B0604020202020204" pitchFamily="34" charset="0"/>
                <a:cs typeface="Arial" panose="020B0604020202020204" pitchFamily="34" charset="0"/>
              </a:rPr>
              <a:t>66 responses to an Online survey</a:t>
            </a:r>
          </a:p>
        </p:txBody>
      </p:sp>
    </p:spTree>
    <p:extLst>
      <p:ext uri="{BB962C8B-B14F-4D97-AF65-F5344CB8AC3E}">
        <p14:creationId xmlns:p14="http://schemas.microsoft.com/office/powerpoint/2010/main" val="3320700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9D54-FC6D-4700-8F1B-AA1F1826FA62}"/>
              </a:ext>
            </a:extLst>
          </p:cNvPr>
          <p:cNvSpPr>
            <a:spLocks noGrp="1"/>
          </p:cNvSpPr>
          <p:nvPr/>
        </p:nvSpPr>
        <p:spPr>
          <a:xfrm>
            <a:off x="457200" y="254523"/>
            <a:ext cx="9109528" cy="128177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The Consultation Questions</a:t>
            </a:r>
            <a:br>
              <a:rPr lang="en-US" dirty="0"/>
            </a:br>
            <a:r>
              <a:rPr lang="en-US" sz="3100" dirty="0"/>
              <a:t>(slightly adapted for each audience – No Question 5 for NI Groups)</a:t>
            </a:r>
          </a:p>
        </p:txBody>
      </p:sp>
      <p:sp>
        <p:nvSpPr>
          <p:cNvPr id="3" name="Content Placeholder 2">
            <a:extLst>
              <a:ext uri="{FF2B5EF4-FFF2-40B4-BE49-F238E27FC236}">
                <a16:creationId xmlns:a16="http://schemas.microsoft.com/office/drawing/2014/main" id="{ECDD9D04-3F56-425F-9AE9-5BA76BEF9B54}"/>
              </a:ext>
            </a:extLst>
          </p:cNvPr>
          <p:cNvSpPr>
            <a:spLocks noGrp="1"/>
          </p:cNvSpPr>
          <p:nvPr/>
        </p:nvSpPr>
        <p:spPr>
          <a:xfrm>
            <a:off x="148729" y="1923068"/>
            <a:ext cx="9359063" cy="3928829"/>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000" dirty="0">
                <a:cs typeface="Arial"/>
              </a:rPr>
              <a:t>1. What does ILF Scotland do really well in enabling independent living for disabled people in Scotland and Northern Ireland (and should do more of?)</a:t>
            </a:r>
          </a:p>
          <a:p>
            <a:pPr marL="0" indent="0" algn="just">
              <a:buNone/>
            </a:pPr>
            <a:endParaRPr lang="en-US" sz="2000" dirty="0">
              <a:cs typeface="Arial"/>
            </a:endParaRPr>
          </a:p>
          <a:p>
            <a:pPr marL="0" indent="0" algn="just">
              <a:buNone/>
            </a:pPr>
            <a:r>
              <a:rPr lang="en-US" sz="2000" dirty="0">
                <a:cs typeface="Arial"/>
              </a:rPr>
              <a:t>2. What could ILF Scotland do even better in terms of making independent living a reality for disabled people in Scotland and Northern Ireland?   </a:t>
            </a:r>
            <a:endParaRPr lang="en-US" sz="2000" dirty="0">
              <a:cs typeface="Arial" panose="020B0604020202020204" pitchFamily="34" charset="0"/>
            </a:endParaRPr>
          </a:p>
          <a:p>
            <a:pPr marL="0" indent="0" algn="just">
              <a:buNone/>
            </a:pPr>
            <a:endParaRPr lang="en-US" sz="2000">
              <a:cs typeface="Arial" panose="020B0604020202020204" pitchFamily="34" charset="0"/>
            </a:endParaRPr>
          </a:p>
          <a:p>
            <a:pPr marL="0" indent="0" algn="just">
              <a:buNone/>
            </a:pPr>
            <a:r>
              <a:rPr lang="en-US" sz="2000" dirty="0">
                <a:cs typeface="Arial"/>
              </a:rPr>
              <a:t>3. Is there anything ILF Scotland currently does that it should not do going forward?</a:t>
            </a:r>
          </a:p>
          <a:p>
            <a:pPr marL="0" indent="0" algn="just">
              <a:buNone/>
            </a:pPr>
            <a:endParaRPr lang="en-US" sz="2000" dirty="0">
              <a:cs typeface="Arial"/>
            </a:endParaRPr>
          </a:p>
          <a:p>
            <a:pPr marL="0" indent="0" algn="just">
              <a:buNone/>
            </a:pPr>
            <a:r>
              <a:rPr lang="en-US" sz="2000" dirty="0">
                <a:cs typeface="Arial"/>
              </a:rPr>
              <a:t>4.  The Scottish and Northern Ireland Governments are reforming adult social care. To that end what role do you think ILF Scotland could play in supporting independent living for disabled people in the coming years?</a:t>
            </a:r>
          </a:p>
          <a:p>
            <a:pPr marL="0" indent="0" algn="just">
              <a:buNone/>
            </a:pPr>
            <a:endParaRPr lang="en-US" sz="2000" dirty="0">
              <a:cs typeface="Arial"/>
            </a:endParaRPr>
          </a:p>
          <a:p>
            <a:pPr marL="0" indent="0" algn="just">
              <a:buNone/>
            </a:pPr>
            <a:r>
              <a:rPr lang="en-US" sz="2000" dirty="0">
                <a:cs typeface="Arial"/>
              </a:rPr>
              <a:t>5. </a:t>
            </a:r>
            <a:r>
              <a:rPr lang="en-GB" sz="2000" dirty="0">
                <a:cs typeface="Arial"/>
              </a:rPr>
              <a:t>(Scotland only) ILF Scotland and the Scottish Government are thinking about how more disabled people can access the Transition Fund.  What do you think our priorities should be?</a:t>
            </a:r>
          </a:p>
          <a:p>
            <a:pPr marL="0" indent="0" algn="just">
              <a:buNone/>
            </a:pPr>
            <a:r>
              <a:rPr lang="en-US" sz="2000" dirty="0">
                <a:cs typeface="Arial"/>
              </a:rPr>
              <a:t>6. Any other comments of thoughts not covered by previous questions that ILF should consider when putting together its strategy for the next 3 years?</a:t>
            </a:r>
            <a:r>
              <a:rPr lang="en-US" sz="2000" b="1" dirty="0">
                <a:cs typeface="Arial"/>
              </a:rPr>
              <a:t> </a:t>
            </a:r>
            <a:endParaRPr lang="en-US" sz="2000" b="1" dirty="0">
              <a:cs typeface="Arial" panose="020B0604020202020204" pitchFamily="34" charset="0"/>
            </a:endParaRPr>
          </a:p>
          <a:p>
            <a:pPr marL="0" indent="0">
              <a:buNone/>
            </a:pPr>
            <a:endParaRPr lang="en-US" sz="4200" dirty="0"/>
          </a:p>
        </p:txBody>
      </p:sp>
    </p:spTree>
    <p:extLst>
      <p:ext uri="{BB962C8B-B14F-4D97-AF65-F5344CB8AC3E}">
        <p14:creationId xmlns:p14="http://schemas.microsoft.com/office/powerpoint/2010/main" val="1182314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5F58-D7D8-46C5-9587-DEF89890278C}"/>
              </a:ext>
            </a:extLst>
          </p:cNvPr>
          <p:cNvSpPr>
            <a:spLocks noGrp="1"/>
          </p:cNvSpPr>
          <p:nvPr/>
        </p:nvSpPr>
        <p:spPr>
          <a:xfrm>
            <a:off x="457200" y="148777"/>
            <a:ext cx="8229600" cy="720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Stakeholder Interviews</a:t>
            </a:r>
          </a:p>
        </p:txBody>
      </p:sp>
      <p:sp>
        <p:nvSpPr>
          <p:cNvPr id="3" name="Content Placeholder 2">
            <a:extLst>
              <a:ext uri="{FF2B5EF4-FFF2-40B4-BE49-F238E27FC236}">
                <a16:creationId xmlns:a16="http://schemas.microsoft.com/office/drawing/2014/main" id="{07C3186D-06D1-45F3-B56F-EF5FB1600ED5}"/>
              </a:ext>
            </a:extLst>
          </p:cNvPr>
          <p:cNvSpPr>
            <a:spLocks noGrp="1"/>
          </p:cNvSpPr>
          <p:nvPr/>
        </p:nvSpPr>
        <p:spPr>
          <a:xfrm>
            <a:off x="240254" y="869586"/>
            <a:ext cx="8649189" cy="13975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dirty="0"/>
              <a:t>BTA held 20 telephone or face to face interviews with people from stakeholder </a:t>
            </a:r>
            <a:r>
              <a:rPr lang="en-US" sz="2000" dirty="0" err="1"/>
              <a:t>organisations</a:t>
            </a:r>
            <a:r>
              <a:rPr lang="en-US" sz="2000" dirty="0"/>
              <a:t>, held between August and October.  </a:t>
            </a:r>
          </a:p>
          <a:p>
            <a:pPr marL="0" indent="0" algn="ctr">
              <a:spcBef>
                <a:spcPts val="0"/>
              </a:spcBef>
              <a:buNone/>
            </a:pPr>
            <a:r>
              <a:rPr lang="en-US" sz="2000" dirty="0"/>
              <a:t>The interviewees were:</a:t>
            </a:r>
            <a:endParaRPr lang="en-US" dirty="0"/>
          </a:p>
          <a:p>
            <a:pPr marL="0" indent="0">
              <a:buNone/>
            </a:pPr>
            <a:endParaRPr lang="en-US" dirty="0"/>
          </a:p>
        </p:txBody>
      </p:sp>
      <p:sp>
        <p:nvSpPr>
          <p:cNvPr id="4" name="TextBox 3">
            <a:extLst>
              <a:ext uri="{FF2B5EF4-FFF2-40B4-BE49-F238E27FC236}">
                <a16:creationId xmlns:a16="http://schemas.microsoft.com/office/drawing/2014/main" id="{B946D7BC-BDF2-4A86-8078-496C69E44011}"/>
              </a:ext>
            </a:extLst>
          </p:cNvPr>
          <p:cNvSpPr txBox="1"/>
          <p:nvPr/>
        </p:nvSpPr>
        <p:spPr>
          <a:xfrm>
            <a:off x="537714" y="2162521"/>
            <a:ext cx="8351730" cy="3970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Dr Sally </a:t>
            </a:r>
            <a:r>
              <a:rPr lang="en-US" dirty="0" err="1"/>
              <a:t>Witcher</a:t>
            </a:r>
            <a:r>
              <a:rPr lang="en-US" dirty="0"/>
              <a:t>, CE, Inclusion 			</a:t>
            </a:r>
            <a:r>
              <a:rPr lang="en-US" dirty="0" err="1"/>
              <a:t>Dr</a:t>
            </a:r>
            <a:r>
              <a:rPr lang="en-US" dirty="0"/>
              <a:t> Jim Elder-Woodward, Chair SILC </a:t>
            </a:r>
          </a:p>
          <a:p>
            <a:r>
              <a:rPr lang="en-US" dirty="0"/>
              <a:t>Florence </a:t>
            </a:r>
            <a:r>
              <a:rPr lang="en-US" dirty="0" err="1"/>
              <a:t>Garabedian</a:t>
            </a:r>
            <a:r>
              <a:rPr lang="en-US" dirty="0"/>
              <a:t>, CE, Lothian CIL 		Etienne </a:t>
            </a:r>
            <a:r>
              <a:rPr lang="en-US" dirty="0" err="1"/>
              <a:t>d'Aboville</a:t>
            </a:r>
            <a:r>
              <a:rPr lang="en-US" dirty="0"/>
              <a:t>, CE, Glasgow CIL </a:t>
            </a:r>
          </a:p>
          <a:p>
            <a:r>
              <a:rPr lang="en-US" dirty="0"/>
              <a:t>John Wood and Claire Thomas, COSLA 		James Fletcher, CEO, ARC</a:t>
            </a:r>
          </a:p>
          <a:p>
            <a:r>
              <a:rPr lang="en-US" dirty="0"/>
              <a:t>Sam Smith C-Change					</a:t>
            </a:r>
            <a:r>
              <a:rPr lang="en-US" dirty="0" err="1"/>
              <a:t>Tressa</a:t>
            </a:r>
            <a:r>
              <a:rPr lang="en-US" dirty="0"/>
              <a:t> Burke, Glasgow Disability Alliance </a:t>
            </a:r>
          </a:p>
          <a:p>
            <a:r>
              <a:rPr lang="en-US" dirty="0"/>
              <a:t>Gillian Edwards, Perth and Kinross CIL 		Lesley Thomson, Scottish Government</a:t>
            </a:r>
          </a:p>
          <a:p>
            <a:r>
              <a:rPr lang="en-US" dirty="0"/>
              <a:t>Colin Dunlop, Sponsor Team NI 			Jenny Miller, PAMIS </a:t>
            </a:r>
          </a:p>
          <a:p>
            <a:endParaRPr lang="en-US" dirty="0"/>
          </a:p>
          <a:p>
            <a:pPr algn="ctr"/>
            <a:r>
              <a:rPr lang="en-US" dirty="0"/>
              <a:t>David McDonald, Chair Stakeholder Group NI </a:t>
            </a:r>
          </a:p>
          <a:p>
            <a:pPr algn="ctr"/>
            <a:r>
              <a:rPr lang="en-US" dirty="0"/>
              <a:t>Bryan Myles, CE, Centre for Independent Living NI</a:t>
            </a:r>
          </a:p>
          <a:p>
            <a:pPr algn="ctr"/>
            <a:r>
              <a:rPr lang="en-US" dirty="0"/>
              <a:t>Jack </a:t>
            </a:r>
            <a:r>
              <a:rPr lang="en-US" dirty="0" err="1"/>
              <a:t>Blaik</a:t>
            </a:r>
            <a:r>
              <a:rPr lang="en-US" dirty="0"/>
              <a:t> and Elaine Black, Scottish Government </a:t>
            </a:r>
          </a:p>
          <a:p>
            <a:pPr algn="ctr"/>
            <a:r>
              <a:rPr lang="en-US" dirty="0"/>
              <a:t>Prof Nick Watson, Chair of Disability Studies, Glasgow University </a:t>
            </a:r>
          </a:p>
          <a:p>
            <a:pPr algn="ctr"/>
            <a:r>
              <a:rPr lang="en-US" dirty="0"/>
              <a:t>Charlie McMillan, CE, Scottish Commission for Learning Disability </a:t>
            </a:r>
          </a:p>
          <a:p>
            <a:pPr algn="ctr"/>
            <a:r>
              <a:rPr lang="en-US" dirty="0"/>
              <a:t>Margaret </a:t>
            </a:r>
            <a:r>
              <a:rPr lang="en-US" dirty="0" err="1"/>
              <a:t>Petherbridge</a:t>
            </a:r>
            <a:r>
              <a:rPr lang="en-US" dirty="0"/>
              <a:t>, Chair, Social Work Scotland </a:t>
            </a:r>
          </a:p>
          <a:p>
            <a:pPr algn="ctr"/>
            <a:r>
              <a:rPr lang="en-US" dirty="0" err="1"/>
              <a:t>Dr</a:t>
            </a:r>
            <a:r>
              <a:rPr lang="en-US" dirty="0"/>
              <a:t> Jane </a:t>
            </a:r>
            <a:r>
              <a:rPr lang="en-US" dirty="0" err="1"/>
              <a:t>Kellock</a:t>
            </a:r>
            <a:r>
              <a:rPr lang="en-US" dirty="0"/>
              <a:t>, Head of Strategy &amp; Development, Social Work Scotland </a:t>
            </a:r>
          </a:p>
        </p:txBody>
      </p:sp>
    </p:spTree>
    <p:extLst>
      <p:ext uri="{BB962C8B-B14F-4D97-AF65-F5344CB8AC3E}">
        <p14:creationId xmlns:p14="http://schemas.microsoft.com/office/powerpoint/2010/main" val="2282842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96BB-6EC0-4012-848C-BA3C453DA384}"/>
              </a:ext>
            </a:extLst>
          </p:cNvPr>
          <p:cNvSpPr>
            <a:spLocks noGrp="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Online Consultation Survey</a:t>
            </a:r>
          </a:p>
        </p:txBody>
      </p:sp>
      <p:sp>
        <p:nvSpPr>
          <p:cNvPr id="3" name="Content Placeholder 2">
            <a:extLst>
              <a:ext uri="{FF2B5EF4-FFF2-40B4-BE49-F238E27FC236}">
                <a16:creationId xmlns:a16="http://schemas.microsoft.com/office/drawing/2014/main" id="{53672066-3E75-412C-9075-2F4A3D548769}"/>
              </a:ext>
            </a:extLst>
          </p:cNvPr>
          <p:cNvSpPr>
            <a:spLocks noGrp="1"/>
          </p:cNvSpPr>
          <p:nvPr/>
        </p:nvSpPr>
        <p:spPr>
          <a:xfrm>
            <a:off x="457200" y="1600200"/>
            <a:ext cx="8229600" cy="45259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The survey was posted on the ILF website and widely promoted by disabled people’s </a:t>
            </a:r>
            <a:r>
              <a:rPr lang="en-US" dirty="0" err="1"/>
              <a:t>organisations</a:t>
            </a:r>
            <a:endParaRPr lang="en-US" dirty="0"/>
          </a:p>
          <a:p>
            <a:pPr algn="just"/>
            <a:r>
              <a:rPr lang="en-US" dirty="0"/>
              <a:t>The survey was anonymous and was completed by 66 people </a:t>
            </a:r>
          </a:p>
          <a:p>
            <a:pPr algn="just"/>
            <a:r>
              <a:rPr lang="en-US" dirty="0"/>
              <a:t>It was clear from the responses that there was a wide variety of respondents; from people with considerable knowledge of the Fund, to people with no knowledge of the Fund </a:t>
            </a:r>
          </a:p>
          <a:p>
            <a:pPr algn="just"/>
            <a:r>
              <a:rPr lang="en-US" dirty="0"/>
              <a:t>Responses were broadly similar to those gathered at  the Co-production events and the Stakeholder interviews - there were consistent themes throughout all three consultation processes</a:t>
            </a:r>
          </a:p>
        </p:txBody>
      </p:sp>
    </p:spTree>
    <p:extLst>
      <p:ext uri="{BB962C8B-B14F-4D97-AF65-F5344CB8AC3E}">
        <p14:creationId xmlns:p14="http://schemas.microsoft.com/office/powerpoint/2010/main" val="2237208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6ADD-8BDC-4031-9AB2-C36F892BBD6D}"/>
              </a:ext>
            </a:extLst>
          </p:cNvPr>
          <p:cNvSpPr>
            <a:spLocks noGrp="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Co-production Events</a:t>
            </a:r>
          </a:p>
        </p:txBody>
      </p:sp>
      <p:sp>
        <p:nvSpPr>
          <p:cNvPr id="3" name="Content Placeholder 2">
            <a:extLst>
              <a:ext uri="{FF2B5EF4-FFF2-40B4-BE49-F238E27FC236}">
                <a16:creationId xmlns:a16="http://schemas.microsoft.com/office/drawing/2014/main" id="{CFC09111-E59E-4300-BB4B-2936686078BE}"/>
              </a:ext>
            </a:extLst>
          </p:cNvPr>
          <p:cNvSpPr>
            <a:spLocks noGrp="1"/>
          </p:cNvSpPr>
          <p:nvPr/>
        </p:nvSpPr>
        <p:spPr>
          <a:xfrm>
            <a:off x="148729" y="1417638"/>
            <a:ext cx="8775037" cy="533309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There have been 7 of these to date - Dumfries, Dundee, Inverness, Glasgow, Edinburgh, Derry and Belfast.  An 8</a:t>
            </a:r>
            <a:r>
              <a:rPr lang="en-US" baseline="30000" dirty="0"/>
              <a:t>th</a:t>
            </a:r>
            <a:r>
              <a:rPr lang="en-US" dirty="0"/>
              <a:t> event will be held in the Scottish Borders</a:t>
            </a:r>
          </a:p>
          <a:p>
            <a:pPr algn="just"/>
            <a:r>
              <a:rPr lang="en-US" dirty="0"/>
              <a:t>The events were managed by the ILF staff team and presented by Peter and Harvey</a:t>
            </a:r>
          </a:p>
          <a:p>
            <a:pPr algn="just"/>
            <a:r>
              <a:rPr lang="en-US" dirty="0"/>
              <a:t>The events were attended by over 200 participants including people in receipt of ILF funding, their families and </a:t>
            </a:r>
            <a:r>
              <a:rPr lang="en-US" dirty="0" err="1"/>
              <a:t>carers</a:t>
            </a:r>
            <a:r>
              <a:rPr lang="en-US" dirty="0"/>
              <a:t>, care professionals and ILF staff in support</a:t>
            </a:r>
          </a:p>
          <a:p>
            <a:pPr algn="just"/>
            <a:r>
              <a:rPr lang="en-US" dirty="0"/>
              <a:t>Events followed an inclusive format using roundtable facilitated discussions, recording of all comments and an illustrator to capture the overall themes</a:t>
            </a:r>
          </a:p>
        </p:txBody>
      </p:sp>
    </p:spTree>
    <p:extLst>
      <p:ext uri="{BB962C8B-B14F-4D97-AF65-F5344CB8AC3E}">
        <p14:creationId xmlns:p14="http://schemas.microsoft.com/office/powerpoint/2010/main" val="3887288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7129-726F-4364-A999-9A73A69C1003}"/>
              </a:ext>
            </a:extLst>
          </p:cNvPr>
          <p:cNvSpPr>
            <a:spLocks noGrp="1"/>
          </p:cNvSpPr>
          <p:nvPr/>
        </p:nvSpPr>
        <p:spPr>
          <a:xfrm>
            <a:off x="457200" y="1945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Key Themes </a:t>
            </a:r>
          </a:p>
        </p:txBody>
      </p:sp>
      <p:sp>
        <p:nvSpPr>
          <p:cNvPr id="3" name="Content Placeholder 2">
            <a:extLst>
              <a:ext uri="{FF2B5EF4-FFF2-40B4-BE49-F238E27FC236}">
                <a16:creationId xmlns:a16="http://schemas.microsoft.com/office/drawing/2014/main" id="{B65C811A-A9FF-4B1B-A641-A99CDDB5A621}"/>
              </a:ext>
            </a:extLst>
          </p:cNvPr>
          <p:cNvSpPr>
            <a:spLocks noGrp="1"/>
          </p:cNvSpPr>
          <p:nvPr/>
        </p:nvSpPr>
        <p:spPr>
          <a:xfrm>
            <a:off x="137288" y="1201401"/>
            <a:ext cx="8683511" cy="5343409"/>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6000" dirty="0"/>
              <a:t>The most common feedback, from all participants, across all of the consultation processes, was that there is a very positive view of the work of ILF</a:t>
            </a:r>
          </a:p>
          <a:p>
            <a:pPr algn="just"/>
            <a:r>
              <a:rPr lang="en-US" sz="6000" dirty="0"/>
              <a:t>The process is efficient and accessible. Some people commented that they would like to see bureaucracy reduced further, but there was substantial praise for the process, especially when compared with other funding streams </a:t>
            </a:r>
          </a:p>
          <a:p>
            <a:pPr algn="just"/>
            <a:r>
              <a:rPr lang="en-US" sz="6000" dirty="0"/>
              <a:t>ILF staff are held in high regard by both those who access the Fund and by fellow professionals</a:t>
            </a:r>
          </a:p>
          <a:p>
            <a:pPr algn="just"/>
            <a:r>
              <a:rPr lang="en-US" sz="6000" dirty="0"/>
              <a:t>People want the Fund re-opened (both in Scotland and in Northern Ireland)</a:t>
            </a:r>
          </a:p>
          <a:p>
            <a:pPr algn="just"/>
            <a:r>
              <a:rPr lang="en-US" sz="6000" dirty="0"/>
              <a:t>The Transition Fund is seen as having made a positive early start, but people want to see it extended</a:t>
            </a:r>
          </a:p>
          <a:p>
            <a:pPr algn="just"/>
            <a:r>
              <a:rPr lang="en-US" sz="6000" dirty="0"/>
              <a:t>There is some confusion amongst recipients about where ILF start and local authorities stop</a:t>
            </a:r>
          </a:p>
          <a:p>
            <a:pPr algn="just"/>
            <a:r>
              <a:rPr lang="en-US" sz="6000" dirty="0"/>
              <a:t>Charging should be taken away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977365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0595-C0D9-4747-9913-0FC62228EA11}"/>
              </a:ext>
            </a:extLst>
          </p:cNvPr>
          <p:cNvSpPr>
            <a:spLocks noGrp="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t>Brass Tacks</a:t>
            </a:r>
          </a:p>
        </p:txBody>
      </p:sp>
      <p:sp>
        <p:nvSpPr>
          <p:cNvPr id="3" name="Content Placeholder 2">
            <a:extLst>
              <a:ext uri="{FF2B5EF4-FFF2-40B4-BE49-F238E27FC236}">
                <a16:creationId xmlns:a16="http://schemas.microsoft.com/office/drawing/2014/main" id="{B5763579-C127-4476-A89D-B6C399250BB3}"/>
              </a:ext>
            </a:extLst>
          </p:cNvPr>
          <p:cNvSpPr>
            <a:spLocks noGrp="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Close ILF: redistribute fund to Local Authorities as has happened in England</a:t>
            </a:r>
          </a:p>
          <a:p>
            <a:r>
              <a:rPr lang="en-GB" dirty="0"/>
              <a:t>Allow ILF to gradually reduce and close.</a:t>
            </a:r>
          </a:p>
          <a:p>
            <a:r>
              <a:rPr lang="en-GB" dirty="0"/>
              <a:t>Extend ILF funds.</a:t>
            </a:r>
          </a:p>
          <a:p>
            <a:r>
              <a:rPr lang="en-GB" dirty="0"/>
              <a:t>Entirely new usage? This is up to you. We will deliver what the Scottish Government advises us to deliver.</a:t>
            </a:r>
          </a:p>
        </p:txBody>
      </p:sp>
    </p:spTree>
    <p:extLst>
      <p:ext uri="{BB962C8B-B14F-4D97-AF65-F5344CB8AC3E}">
        <p14:creationId xmlns:p14="http://schemas.microsoft.com/office/powerpoint/2010/main" val="2224950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microphone&#10;&#10;Description generated with high confidence">
            <a:extLst>
              <a:ext uri="{FF2B5EF4-FFF2-40B4-BE49-F238E27FC236}">
                <a16:creationId xmlns:a16="http://schemas.microsoft.com/office/drawing/2014/main" id="{5795148A-C3CA-4444-89DE-88DC29ABDBE6}"/>
              </a:ext>
            </a:extLst>
          </p:cNvPr>
          <p:cNvPicPr>
            <a:picLocks noChangeAspect="1"/>
          </p:cNvPicPr>
          <p:nvPr/>
        </p:nvPicPr>
        <p:blipFill>
          <a:blip r:embed="rId2"/>
          <a:stretch>
            <a:fillRect/>
          </a:stretch>
        </p:blipFill>
        <p:spPr>
          <a:xfrm>
            <a:off x="-63689" y="-5210"/>
            <a:ext cx="12330751" cy="6868419"/>
          </a:xfrm>
          <a:prstGeom prst="rect">
            <a:avLst/>
          </a:prstGeom>
        </p:spPr>
      </p:pic>
    </p:spTree>
    <p:extLst>
      <p:ext uri="{BB962C8B-B14F-4D97-AF65-F5344CB8AC3E}">
        <p14:creationId xmlns:p14="http://schemas.microsoft.com/office/powerpoint/2010/main" val="19297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close up of a sign&#10;&#10;Description generated with very high confidence">
            <a:extLst>
              <a:ext uri="{FF2B5EF4-FFF2-40B4-BE49-F238E27FC236}">
                <a16:creationId xmlns:a16="http://schemas.microsoft.com/office/drawing/2014/main" id="{C7226266-B3FC-46F0-970A-CA2B212455F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030491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rawing&#10;&#10;Description generated with very high confidence">
            <a:extLst>
              <a:ext uri="{FF2B5EF4-FFF2-40B4-BE49-F238E27FC236}">
                <a16:creationId xmlns:a16="http://schemas.microsoft.com/office/drawing/2014/main" id="{146FEC29-D4C4-464D-A30E-295DF0027E84}"/>
              </a:ext>
            </a:extLst>
          </p:cNvPr>
          <p:cNvPicPr>
            <a:picLocks noChangeAspect="1"/>
          </p:cNvPicPr>
          <p:nvPr/>
        </p:nvPicPr>
        <p:blipFill>
          <a:blip r:embed="rId2"/>
          <a:stretch>
            <a:fillRect/>
          </a:stretch>
        </p:blipFill>
        <p:spPr>
          <a:xfrm>
            <a:off x="4549" y="-5210"/>
            <a:ext cx="12774304" cy="7152748"/>
          </a:xfrm>
          <a:prstGeom prst="rect">
            <a:avLst/>
          </a:prstGeom>
        </p:spPr>
      </p:pic>
    </p:spTree>
    <p:extLst>
      <p:ext uri="{BB962C8B-B14F-4D97-AF65-F5344CB8AC3E}">
        <p14:creationId xmlns:p14="http://schemas.microsoft.com/office/powerpoint/2010/main" val="1865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icrophone&#10;&#10;Description generated with high confidence">
            <a:extLst>
              <a:ext uri="{FF2B5EF4-FFF2-40B4-BE49-F238E27FC236}">
                <a16:creationId xmlns:a16="http://schemas.microsoft.com/office/drawing/2014/main" id="{37614948-8F20-4729-B42C-EEAD1CF9F505}"/>
              </a:ext>
            </a:extLst>
          </p:cNvPr>
          <p:cNvPicPr>
            <a:picLocks noChangeAspect="1"/>
          </p:cNvPicPr>
          <p:nvPr/>
        </p:nvPicPr>
        <p:blipFill>
          <a:blip r:embed="rId2"/>
          <a:stretch>
            <a:fillRect/>
          </a:stretch>
        </p:blipFill>
        <p:spPr>
          <a:xfrm>
            <a:off x="-6824" y="-5210"/>
            <a:ext cx="12296632" cy="6868419"/>
          </a:xfrm>
          <a:prstGeom prst="rect">
            <a:avLst/>
          </a:prstGeom>
        </p:spPr>
      </p:pic>
    </p:spTree>
    <p:extLst>
      <p:ext uri="{BB962C8B-B14F-4D97-AF65-F5344CB8AC3E}">
        <p14:creationId xmlns:p14="http://schemas.microsoft.com/office/powerpoint/2010/main" val="352312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map&#10;&#10;Description generated with very high confidence">
            <a:extLst>
              <a:ext uri="{FF2B5EF4-FFF2-40B4-BE49-F238E27FC236}">
                <a16:creationId xmlns:a16="http://schemas.microsoft.com/office/drawing/2014/main" id="{FA3E8BF6-15B5-42A0-8825-561CEAA9A970}"/>
              </a:ext>
            </a:extLst>
          </p:cNvPr>
          <p:cNvPicPr>
            <a:picLocks noChangeAspect="1"/>
          </p:cNvPicPr>
          <p:nvPr/>
        </p:nvPicPr>
        <p:blipFill>
          <a:blip r:embed="rId2"/>
          <a:stretch>
            <a:fillRect/>
          </a:stretch>
        </p:blipFill>
        <p:spPr>
          <a:xfrm>
            <a:off x="449283" y="393858"/>
            <a:ext cx="11194472" cy="6080179"/>
          </a:xfrm>
          <a:prstGeom prst="rect">
            <a:avLst/>
          </a:prstGeom>
        </p:spPr>
      </p:pic>
    </p:spTree>
    <p:extLst>
      <p:ext uri="{BB962C8B-B14F-4D97-AF65-F5344CB8AC3E}">
        <p14:creationId xmlns:p14="http://schemas.microsoft.com/office/powerpoint/2010/main" val="348029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15DD2-A572-4204-9A45-2A59292234D6}"/>
              </a:ext>
            </a:extLst>
          </p:cNvPr>
          <p:cNvSpPr txBox="1"/>
          <p:nvPr/>
        </p:nvSpPr>
        <p:spPr>
          <a:xfrm>
            <a:off x="749300" y="1155129"/>
            <a:ext cx="10693400" cy="54014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500" b="1" dirty="0">
                <a:solidFill>
                  <a:srgbClr val="003192"/>
                </a:solidFill>
                <a:latin typeface="Arial" panose="020B0604020202020204" pitchFamily="34" charset="0"/>
                <a:cs typeface="Arial" panose="020B0604020202020204" pitchFamily="34" charset="0"/>
              </a:rPr>
              <a:t>Social care support</a:t>
            </a:r>
          </a:p>
          <a:p>
            <a:pPr algn="ctr"/>
            <a:endParaRPr lang="en-GB" sz="3000" b="1" dirty="0">
              <a:solidFill>
                <a:srgbClr val="003192"/>
              </a:solidFill>
              <a:latin typeface="Arial" panose="020B0604020202020204" pitchFamily="34" charset="0"/>
              <a:cs typeface="Arial" panose="020B0604020202020204" pitchFamily="34" charset="0"/>
            </a:endParaRPr>
          </a:p>
          <a:p>
            <a:pPr algn="ctr"/>
            <a:r>
              <a:rPr lang="en-GB" sz="3000" b="1" dirty="0">
                <a:solidFill>
                  <a:srgbClr val="003192"/>
                </a:solidFill>
                <a:latin typeface="Arial" panose="020B0604020202020204" pitchFamily="34" charset="0"/>
                <a:cs typeface="Arial" panose="020B0604020202020204" pitchFamily="34" charset="0"/>
              </a:rPr>
              <a:t>An investment in Scotland’s people, society and economy</a:t>
            </a:r>
          </a:p>
          <a:p>
            <a:pPr algn="ctr"/>
            <a:endParaRPr lang="en-GB" sz="3000" b="1" dirty="0">
              <a:solidFill>
                <a:srgbClr val="003192"/>
              </a:solidFill>
              <a:latin typeface="Arial" panose="020B0604020202020204" pitchFamily="34" charset="0"/>
              <a:cs typeface="Arial" panose="020B0604020202020204" pitchFamily="34" charset="0"/>
            </a:endParaRPr>
          </a:p>
          <a:p>
            <a:pPr algn="ctr"/>
            <a:endParaRPr lang="en-GB" sz="3000" b="1" dirty="0">
              <a:solidFill>
                <a:srgbClr val="003192"/>
              </a:solidFill>
              <a:latin typeface="Arial" panose="020B0604020202020204" pitchFamily="34" charset="0"/>
              <a:cs typeface="Arial" panose="020B0604020202020204" pitchFamily="34" charset="0"/>
            </a:endParaRPr>
          </a:p>
          <a:p>
            <a:pPr algn="ctr"/>
            <a:endParaRPr lang="en-GB" sz="3000" b="1" dirty="0">
              <a:solidFill>
                <a:srgbClr val="003192"/>
              </a:solidFill>
              <a:latin typeface="Arial" panose="020B0604020202020204" pitchFamily="34" charset="0"/>
              <a:cs typeface="Arial" panose="020B0604020202020204" pitchFamily="34" charset="0"/>
            </a:endParaRPr>
          </a:p>
          <a:p>
            <a:pPr algn="ctr"/>
            <a:endParaRPr lang="en-GB" sz="3000" b="1" dirty="0">
              <a:solidFill>
                <a:srgbClr val="003192"/>
              </a:solidFill>
              <a:latin typeface="Arial" panose="020B0604020202020204" pitchFamily="34" charset="0"/>
              <a:cs typeface="Arial" panose="020B0604020202020204" pitchFamily="34" charset="0"/>
            </a:endParaRPr>
          </a:p>
          <a:p>
            <a:pPr algn="ctr"/>
            <a:r>
              <a:rPr lang="en-GB" sz="2000" b="1" dirty="0">
                <a:solidFill>
                  <a:srgbClr val="003192"/>
                </a:solidFill>
                <a:latin typeface="Arial" panose="020B0604020202020204" pitchFamily="34" charset="0"/>
                <a:cs typeface="Arial" panose="020B0604020202020204" pitchFamily="34" charset="0"/>
              </a:rPr>
              <a:t>Lorna Ascroft</a:t>
            </a:r>
          </a:p>
          <a:p>
            <a:pPr algn="ctr"/>
            <a:r>
              <a:rPr lang="en-GB" sz="2000" b="1" dirty="0">
                <a:solidFill>
                  <a:srgbClr val="003192"/>
                </a:solidFill>
                <a:latin typeface="Arial" panose="020B0604020202020204" pitchFamily="34" charset="0"/>
                <a:cs typeface="Arial" panose="020B0604020202020204" pitchFamily="34" charset="0"/>
              </a:rPr>
              <a:t>Programme Lead, Social Care Support</a:t>
            </a:r>
          </a:p>
          <a:p>
            <a:pPr algn="ctr"/>
            <a:r>
              <a:rPr lang="en-GB" sz="2000" b="1" dirty="0">
                <a:solidFill>
                  <a:srgbClr val="003192"/>
                </a:solidFill>
                <a:latin typeface="Arial" panose="020B0604020202020204" pitchFamily="34" charset="0"/>
                <a:cs typeface="Arial" panose="020B0604020202020204" pitchFamily="34" charset="0"/>
              </a:rPr>
              <a:t>Scottish Government</a:t>
            </a:r>
          </a:p>
          <a:p>
            <a:endParaRPr lang="en-GB" sz="3000" dirty="0">
              <a:solidFill>
                <a:srgbClr val="0031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411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9dc206b-eb08-4872-a990-9e31341826f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D46D7AEACBF47A700DD6C1811A25F" ma:contentTypeVersion="10" ma:contentTypeDescription="Create a new document." ma:contentTypeScope="" ma:versionID="bf7e03999fd48ab6af92092e83141168">
  <xsd:schema xmlns:xsd="http://www.w3.org/2001/XMLSchema" xmlns:xs="http://www.w3.org/2001/XMLSchema" xmlns:p="http://schemas.microsoft.com/office/2006/metadata/properties" xmlns:ns2="db33d827-d01e-4e3d-b6bd-3d5dcc356034" xmlns:ns3="79dc206b-eb08-4872-a990-9e31341826f2" targetNamespace="http://schemas.microsoft.com/office/2006/metadata/properties" ma:root="true" ma:fieldsID="8e6bcf18a9a3f08a7143fd5ac58851eb" ns2:_="" ns3:_="">
    <xsd:import namespace="db33d827-d01e-4e3d-b6bd-3d5dcc356034"/>
    <xsd:import namespace="79dc206b-eb08-4872-a990-9e31341826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3d827-d01e-4e3d-b6bd-3d5dcc356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c206b-eb08-4872-a990-9e31341826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1A0C8-9875-422D-A915-6E572A926E25}">
  <ds:schemaRefs>
    <ds:schemaRef ds:uri="http://schemas.microsoft.com/office/2006/metadata/properties"/>
    <ds:schemaRef ds:uri="http://schemas.microsoft.com/office/infopath/2007/PartnerControls"/>
    <ds:schemaRef ds:uri="79dc206b-eb08-4872-a990-9e31341826f2"/>
  </ds:schemaRefs>
</ds:datastoreItem>
</file>

<file path=customXml/itemProps2.xml><?xml version="1.0" encoding="utf-8"?>
<ds:datastoreItem xmlns:ds="http://schemas.openxmlformats.org/officeDocument/2006/customXml" ds:itemID="{5C65843D-677B-4D6A-AC6D-8D9824575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33d827-d01e-4e3d-b6bd-3d5dcc356034"/>
    <ds:schemaRef ds:uri="79dc206b-eb08-4872-a990-9e3134182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E38E4B-4AFD-4266-A327-E5B6CCA625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0</Words>
  <Application>Microsoft Office PowerPoint</Application>
  <PresentationFormat>Widescreen</PresentationFormat>
  <Paragraphs>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alexander iyahen</cp:lastModifiedBy>
  <cp:revision>390</cp:revision>
  <dcterms:created xsi:type="dcterms:W3CDTF">2019-11-11T20:05:39Z</dcterms:created>
  <dcterms:modified xsi:type="dcterms:W3CDTF">2019-11-12T22:44:34Z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0x010100353D46D7AEACBF47A700DD6C1811A25F</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ies>
</file>