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82" r:id="rId5"/>
    <p:sldId id="285" r:id="rId6"/>
    <p:sldId id="284" r:id="rId7"/>
    <p:sldId id="287" r:id="rId8"/>
    <p:sldId id="28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2A09D-0CD3-042A-9657-A972BF1AD406}" v="16" dt="2020-11-10T14:25:52.387"/>
    <p1510:client id="{09F8C672-DDBF-4D21-A2FD-46CB6C416758}" v="3" dt="2020-11-10T14:21:18.017"/>
    <p1510:client id="{0BC2A49A-902D-AB1E-E2BA-6A145BBFC366}" v="2557" dt="2020-11-10T16:01:33.051"/>
    <p1510:client id="{2B75D063-26B7-D1A6-CB1D-43EE6EBC4B0E}" v="91" dt="2020-11-10T14:51:56.456"/>
    <p1510:client id="{2C125A1F-C838-D39F-4AD6-1085AEDCF5A3}" v="35" dt="2020-11-10T15:50:24.284"/>
    <p1510:client id="{5D7F98F8-1339-BF08-B4C2-7BA1035F0975}" v="86" dt="2020-11-10T14:55:03.787"/>
    <p1510:client id="{66D965F9-8288-9B0E-FB0C-B75161172C35}" v="7" dt="2020-11-10T13:45:52.958"/>
    <p1510:client id="{806C9986-B352-F9FD-2856-8E42DA0B0FA9}" v="2" dt="2020-11-10T14:23:01.795"/>
    <p1510:client id="{B97DB005-FEC8-73E1-DECE-3E2004B1F640}" v="689" dt="2020-11-10T16:09:50.887"/>
    <p1510:client id="{CEB5B179-050A-87F5-2287-B2D7E0BD7523}" v="54" dt="2020-11-10T14:17:55.476"/>
    <p1510:client id="{EA26F006-4A1B-6B92-1DB0-8F9B784253F0}" v="3" dt="2020-11-10T15:09:30.522"/>
    <p1510:client id="{EFBB1CDC-E6D2-8060-AF35-3C92C928F031}" v="182" dt="2020-11-11T11:59:10.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25" autoAdjust="0"/>
  </p:normalViewPr>
  <p:slideViewPr>
    <p:cSldViewPr snapToGrid="0">
      <p:cViewPr varScale="1">
        <p:scale>
          <a:sx n="44" d="100"/>
          <a:sy n="44" d="100"/>
        </p:scale>
        <p:origin x="1428"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um Campbell" userId="S::calum.campbell@socialworkscotland.org::0cec664b-0e64-4f0e-81a9-8f9d7c6297f2" providerId="AD" clId="Web-{B97DB005-FEC8-73E1-DECE-3E2004B1F640}"/>
    <pc:docChg chg="addSld delSld modSld sldOrd addMainMaster delMainMaster">
      <pc:chgData name="Calum Campbell" userId="S::calum.campbell@socialworkscotland.org::0cec664b-0e64-4f0e-81a9-8f9d7c6297f2" providerId="AD" clId="Web-{B97DB005-FEC8-73E1-DECE-3E2004B1F640}" dt="2020-11-10T16:09:50.887" v="873" actId="14100"/>
      <pc:docMkLst>
        <pc:docMk/>
      </pc:docMkLst>
      <pc:sldChg chg="modSp mod modClrScheme chgLayout modNotes">
        <pc:chgData name="Calum Campbell" userId="S::calum.campbell@socialworkscotland.org::0cec664b-0e64-4f0e-81a9-8f9d7c6297f2" providerId="AD" clId="Web-{B97DB005-FEC8-73E1-DECE-3E2004B1F640}" dt="2020-11-10T16:05:11.473" v="872"/>
        <pc:sldMkLst>
          <pc:docMk/>
          <pc:sldMk cId="307102377" sldId="257"/>
        </pc:sldMkLst>
        <pc:spChg chg="mod ord">
          <ac:chgData name="Calum Campbell" userId="S::calum.campbell@socialworkscotland.org::0cec664b-0e64-4f0e-81a9-8f9d7c6297f2" providerId="AD" clId="Web-{B97DB005-FEC8-73E1-DECE-3E2004B1F640}" dt="2020-11-10T15:08:52.831" v="66"/>
          <ac:spMkLst>
            <pc:docMk/>
            <pc:sldMk cId="307102377" sldId="257"/>
            <ac:spMk id="3" creationId="{00000000-0000-0000-0000-000000000000}"/>
          </ac:spMkLst>
        </pc:spChg>
      </pc:sldChg>
      <pc:sldChg chg="modSp mod modClrScheme chgLayout">
        <pc:chgData name="Calum Campbell" userId="S::calum.campbell@socialworkscotland.org::0cec664b-0e64-4f0e-81a9-8f9d7c6297f2" providerId="AD" clId="Web-{B97DB005-FEC8-73E1-DECE-3E2004B1F640}" dt="2020-11-10T15:08:52.831" v="66"/>
        <pc:sldMkLst>
          <pc:docMk/>
          <pc:sldMk cId="2925744425" sldId="280"/>
        </pc:sldMkLst>
        <pc:spChg chg="mod ord">
          <ac:chgData name="Calum Campbell" userId="S::calum.campbell@socialworkscotland.org::0cec664b-0e64-4f0e-81a9-8f9d7c6297f2" providerId="AD" clId="Web-{B97DB005-FEC8-73E1-DECE-3E2004B1F640}" dt="2020-11-10T15:08:52.831" v="66"/>
          <ac:spMkLst>
            <pc:docMk/>
            <pc:sldMk cId="2925744425" sldId="280"/>
            <ac:spMk id="3" creationId="{00000000-0000-0000-0000-000000000000}"/>
          </ac:spMkLst>
        </pc:spChg>
      </pc:sldChg>
      <pc:sldChg chg="delSp modSp mod modClrScheme delAnim chgLayout modNotes">
        <pc:chgData name="Calum Campbell" userId="S::calum.campbell@socialworkscotland.org::0cec664b-0e64-4f0e-81a9-8f9d7c6297f2" providerId="AD" clId="Web-{B97DB005-FEC8-73E1-DECE-3E2004B1F640}" dt="2020-11-10T15:56:13.473" v="660"/>
        <pc:sldMkLst>
          <pc:docMk/>
          <pc:sldMk cId="1693426909" sldId="282"/>
        </pc:sldMkLst>
        <pc:spChg chg="mod ord">
          <ac:chgData name="Calum Campbell" userId="S::calum.campbell@socialworkscotland.org::0cec664b-0e64-4f0e-81a9-8f9d7c6297f2" providerId="AD" clId="Web-{B97DB005-FEC8-73E1-DECE-3E2004B1F640}" dt="2020-11-10T15:08:52.831" v="66"/>
          <ac:spMkLst>
            <pc:docMk/>
            <pc:sldMk cId="1693426909" sldId="282"/>
            <ac:spMk id="2" creationId="{00000000-0000-0000-0000-000000000000}"/>
          </ac:spMkLst>
        </pc:spChg>
        <pc:spChg chg="mod ord">
          <ac:chgData name="Calum Campbell" userId="S::calum.campbell@socialworkscotland.org::0cec664b-0e64-4f0e-81a9-8f9d7c6297f2" providerId="AD" clId="Web-{B97DB005-FEC8-73E1-DECE-3E2004B1F640}" dt="2020-11-10T15:08:52.831" v="66"/>
          <ac:spMkLst>
            <pc:docMk/>
            <pc:sldMk cId="1693426909" sldId="282"/>
            <ac:spMk id="3" creationId="{00000000-0000-0000-0000-000000000000}"/>
          </ac:spMkLst>
        </pc:spChg>
        <pc:picChg chg="del">
          <ac:chgData name="Calum Campbell" userId="S::calum.campbell@socialworkscotland.org::0cec664b-0e64-4f0e-81a9-8f9d7c6297f2" providerId="AD" clId="Web-{B97DB005-FEC8-73E1-DECE-3E2004B1F640}" dt="2020-11-10T15:21:28.727" v="262"/>
          <ac:picMkLst>
            <pc:docMk/>
            <pc:sldMk cId="1693426909" sldId="282"/>
            <ac:picMk id="6" creationId="{00000000-0000-0000-0000-000000000000}"/>
          </ac:picMkLst>
        </pc:picChg>
      </pc:sldChg>
      <pc:sldChg chg="delSp modSp mod modClrScheme delAnim chgLayout modNotes">
        <pc:chgData name="Calum Campbell" userId="S::calum.campbell@socialworkscotland.org::0cec664b-0e64-4f0e-81a9-8f9d7c6297f2" providerId="AD" clId="Web-{B97DB005-FEC8-73E1-DECE-3E2004B1F640}" dt="2020-11-10T16:09:50.887" v="873" actId="14100"/>
        <pc:sldMkLst>
          <pc:docMk/>
          <pc:sldMk cId="3777479357" sldId="284"/>
        </pc:sldMkLst>
        <pc:picChg chg="mod">
          <ac:chgData name="Calum Campbell" userId="S::calum.campbell@socialworkscotland.org::0cec664b-0e64-4f0e-81a9-8f9d7c6297f2" providerId="AD" clId="Web-{B97DB005-FEC8-73E1-DECE-3E2004B1F640}" dt="2020-11-10T16:09:50.887" v="873" actId="14100"/>
          <ac:picMkLst>
            <pc:docMk/>
            <pc:sldMk cId="3777479357" sldId="284"/>
            <ac:picMk id="2" creationId="{C4710E80-551D-47ED-8B6C-5E47E493ADF6}"/>
          </ac:picMkLst>
        </pc:picChg>
        <pc:picChg chg="del">
          <ac:chgData name="Calum Campbell" userId="S::calum.campbell@socialworkscotland.org::0cec664b-0e64-4f0e-81a9-8f9d7c6297f2" providerId="AD" clId="Web-{B97DB005-FEC8-73E1-DECE-3E2004B1F640}" dt="2020-11-10T15:21:32.884" v="263"/>
          <ac:picMkLst>
            <pc:docMk/>
            <pc:sldMk cId="3777479357" sldId="284"/>
            <ac:picMk id="7" creationId="{00000000-0000-0000-0000-000000000000}"/>
          </ac:picMkLst>
        </pc:picChg>
      </pc:sldChg>
      <pc:sldChg chg="delSp modSp mod modClrScheme delAnim chgLayout">
        <pc:chgData name="Calum Campbell" userId="S::calum.campbell@socialworkscotland.org::0cec664b-0e64-4f0e-81a9-8f9d7c6297f2" providerId="AD" clId="Web-{B97DB005-FEC8-73E1-DECE-3E2004B1F640}" dt="2020-11-10T15:21:36.946" v="264"/>
        <pc:sldMkLst>
          <pc:docMk/>
          <pc:sldMk cId="4192346868" sldId="286"/>
        </pc:sldMkLst>
        <pc:spChg chg="mod ord">
          <ac:chgData name="Calum Campbell" userId="S::calum.campbell@socialworkscotland.org::0cec664b-0e64-4f0e-81a9-8f9d7c6297f2" providerId="AD" clId="Web-{B97DB005-FEC8-73E1-DECE-3E2004B1F640}" dt="2020-11-10T15:08:52.831" v="66"/>
          <ac:spMkLst>
            <pc:docMk/>
            <pc:sldMk cId="4192346868" sldId="286"/>
            <ac:spMk id="2" creationId="{00000000-0000-0000-0000-000000000000}"/>
          </ac:spMkLst>
        </pc:spChg>
        <pc:spChg chg="mod ord">
          <ac:chgData name="Calum Campbell" userId="S::calum.campbell@socialworkscotland.org::0cec664b-0e64-4f0e-81a9-8f9d7c6297f2" providerId="AD" clId="Web-{B97DB005-FEC8-73E1-DECE-3E2004B1F640}" dt="2020-11-10T15:08:52.831" v="66"/>
          <ac:spMkLst>
            <pc:docMk/>
            <pc:sldMk cId="4192346868" sldId="286"/>
            <ac:spMk id="3" creationId="{00000000-0000-0000-0000-000000000000}"/>
          </ac:spMkLst>
        </pc:spChg>
        <pc:picChg chg="del">
          <ac:chgData name="Calum Campbell" userId="S::calum.campbell@socialworkscotland.org::0cec664b-0e64-4f0e-81a9-8f9d7c6297f2" providerId="AD" clId="Web-{B97DB005-FEC8-73E1-DECE-3E2004B1F640}" dt="2020-11-10T15:21:36.946" v="264"/>
          <ac:picMkLst>
            <pc:docMk/>
            <pc:sldMk cId="4192346868" sldId="286"/>
            <ac:picMk id="5" creationId="{00000000-0000-0000-0000-000000000000}"/>
          </ac:picMkLst>
        </pc:picChg>
      </pc:sldChg>
      <pc:sldChg chg="modSp mod ord modClrScheme chgLayout modNotes">
        <pc:chgData name="Calum Campbell" userId="S::calum.campbell@socialworkscotland.org::0cec664b-0e64-4f0e-81a9-8f9d7c6297f2" providerId="AD" clId="Web-{B97DB005-FEC8-73E1-DECE-3E2004B1F640}" dt="2020-11-10T15:59:10.994" v="665"/>
        <pc:sldMkLst>
          <pc:docMk/>
          <pc:sldMk cId="284287776" sldId="287"/>
        </pc:sldMkLst>
        <pc:spChg chg="mod ord">
          <ac:chgData name="Calum Campbell" userId="S::calum.campbell@socialworkscotland.org::0cec664b-0e64-4f0e-81a9-8f9d7c6297f2" providerId="AD" clId="Web-{B97DB005-FEC8-73E1-DECE-3E2004B1F640}" dt="2020-11-10T15:08:52.831" v="66"/>
          <ac:spMkLst>
            <pc:docMk/>
            <pc:sldMk cId="284287776" sldId="287"/>
            <ac:spMk id="2" creationId="{00000000-0000-0000-0000-000000000000}"/>
          </ac:spMkLst>
        </pc:spChg>
        <pc:spChg chg="mod ord">
          <ac:chgData name="Calum Campbell" userId="S::calum.campbell@socialworkscotland.org::0cec664b-0e64-4f0e-81a9-8f9d7c6297f2" providerId="AD" clId="Web-{B97DB005-FEC8-73E1-DECE-3E2004B1F640}" dt="2020-11-10T15:30:15.774" v="412" actId="20577"/>
          <ac:spMkLst>
            <pc:docMk/>
            <pc:sldMk cId="284287776" sldId="287"/>
            <ac:spMk id="3" creationId="{00000000-0000-0000-0000-000000000000}"/>
          </ac:spMkLst>
        </pc:spChg>
      </pc:sldChg>
      <pc:sldChg chg="modSp del mod modClrScheme chgLayout modNotes">
        <pc:chgData name="Calum Campbell" userId="S::calum.campbell@socialworkscotland.org::0cec664b-0e64-4f0e-81a9-8f9d7c6297f2" providerId="AD" clId="Web-{B97DB005-FEC8-73E1-DECE-3E2004B1F640}" dt="2020-11-10T15:47:14.458" v="591"/>
        <pc:sldMkLst>
          <pc:docMk/>
          <pc:sldMk cId="277120366" sldId="288"/>
        </pc:sldMkLst>
        <pc:spChg chg="mod ord">
          <ac:chgData name="Calum Campbell" userId="S::calum.campbell@socialworkscotland.org::0cec664b-0e64-4f0e-81a9-8f9d7c6297f2" providerId="AD" clId="Web-{B97DB005-FEC8-73E1-DECE-3E2004B1F640}" dt="2020-11-10T15:08:52.831" v="66"/>
          <ac:spMkLst>
            <pc:docMk/>
            <pc:sldMk cId="277120366" sldId="288"/>
            <ac:spMk id="2" creationId="{00000000-0000-0000-0000-000000000000}"/>
          </ac:spMkLst>
        </pc:spChg>
        <pc:spChg chg="mod ord">
          <ac:chgData name="Calum Campbell" userId="S::calum.campbell@socialworkscotland.org::0cec664b-0e64-4f0e-81a9-8f9d7c6297f2" providerId="AD" clId="Web-{B97DB005-FEC8-73E1-DECE-3E2004B1F640}" dt="2020-11-10T15:08:52.831" v="66"/>
          <ac:spMkLst>
            <pc:docMk/>
            <pc:sldMk cId="277120366" sldId="288"/>
            <ac:spMk id="3" creationId="{00000000-0000-0000-0000-000000000000}"/>
          </ac:spMkLst>
        </pc:spChg>
      </pc:sldChg>
      <pc:sldChg chg="modSp mod modClrScheme chgLayout">
        <pc:chgData name="Calum Campbell" userId="S::calum.campbell@socialworkscotland.org::0cec664b-0e64-4f0e-81a9-8f9d7c6297f2" providerId="AD" clId="Web-{B97DB005-FEC8-73E1-DECE-3E2004B1F640}" dt="2020-11-10T15:08:52.831" v="66"/>
        <pc:sldMkLst>
          <pc:docMk/>
          <pc:sldMk cId="4117469944" sldId="294"/>
        </pc:sldMkLst>
        <pc:spChg chg="mod ord">
          <ac:chgData name="Calum Campbell" userId="S::calum.campbell@socialworkscotland.org::0cec664b-0e64-4f0e-81a9-8f9d7c6297f2" providerId="AD" clId="Web-{B97DB005-FEC8-73E1-DECE-3E2004B1F640}" dt="2020-11-10T15:08:52.831" v="66"/>
          <ac:spMkLst>
            <pc:docMk/>
            <pc:sldMk cId="4117469944" sldId="294"/>
            <ac:spMk id="2" creationId="{00000000-0000-0000-0000-000000000000}"/>
          </ac:spMkLst>
        </pc:spChg>
        <pc:spChg chg="mod ord">
          <ac:chgData name="Calum Campbell" userId="S::calum.campbell@socialworkscotland.org::0cec664b-0e64-4f0e-81a9-8f9d7c6297f2" providerId="AD" clId="Web-{B97DB005-FEC8-73E1-DECE-3E2004B1F640}" dt="2020-11-10T15:08:52.831" v="66"/>
          <ac:spMkLst>
            <pc:docMk/>
            <pc:sldMk cId="4117469944" sldId="294"/>
            <ac:spMk id="3" creationId="{00000000-0000-0000-0000-000000000000}"/>
          </ac:spMkLst>
        </pc:spChg>
      </pc:sldChg>
      <pc:sldChg chg="modSp mod modClrScheme chgLayout">
        <pc:chgData name="Calum Campbell" userId="S::calum.campbell@socialworkscotland.org::0cec664b-0e64-4f0e-81a9-8f9d7c6297f2" providerId="AD" clId="Web-{B97DB005-FEC8-73E1-DECE-3E2004B1F640}" dt="2020-11-10T15:08:52.831" v="66"/>
        <pc:sldMkLst>
          <pc:docMk/>
          <pc:sldMk cId="1069720545" sldId="295"/>
        </pc:sldMkLst>
        <pc:spChg chg="mod ord">
          <ac:chgData name="Calum Campbell" userId="S::calum.campbell@socialworkscotland.org::0cec664b-0e64-4f0e-81a9-8f9d7c6297f2" providerId="AD" clId="Web-{B97DB005-FEC8-73E1-DECE-3E2004B1F640}" dt="2020-11-10T15:08:52.831" v="66"/>
          <ac:spMkLst>
            <pc:docMk/>
            <pc:sldMk cId="1069720545" sldId="295"/>
            <ac:spMk id="3" creationId="{00000000-0000-0000-0000-000000000000}"/>
          </ac:spMkLst>
        </pc:spChg>
      </pc:sldChg>
      <pc:sldChg chg="modSp mod modClrScheme chgLayout">
        <pc:chgData name="Calum Campbell" userId="S::calum.campbell@socialworkscotland.org::0cec664b-0e64-4f0e-81a9-8f9d7c6297f2" providerId="AD" clId="Web-{B97DB005-FEC8-73E1-DECE-3E2004B1F640}" dt="2020-11-10T15:08:52.831" v="66"/>
        <pc:sldMkLst>
          <pc:docMk/>
          <pc:sldMk cId="2787121223" sldId="296"/>
        </pc:sldMkLst>
        <pc:spChg chg="mod ord">
          <ac:chgData name="Calum Campbell" userId="S::calum.campbell@socialworkscotland.org::0cec664b-0e64-4f0e-81a9-8f9d7c6297f2" providerId="AD" clId="Web-{B97DB005-FEC8-73E1-DECE-3E2004B1F640}" dt="2020-11-10T15:08:52.831" v="66"/>
          <ac:spMkLst>
            <pc:docMk/>
            <pc:sldMk cId="2787121223" sldId="296"/>
            <ac:spMk id="2" creationId="{00000000-0000-0000-0000-000000000000}"/>
          </ac:spMkLst>
        </pc:spChg>
        <pc:spChg chg="mod ord">
          <ac:chgData name="Calum Campbell" userId="S::calum.campbell@socialworkscotland.org::0cec664b-0e64-4f0e-81a9-8f9d7c6297f2" providerId="AD" clId="Web-{B97DB005-FEC8-73E1-DECE-3E2004B1F640}" dt="2020-11-10T15:08:52.831" v="66"/>
          <ac:spMkLst>
            <pc:docMk/>
            <pc:sldMk cId="2787121223" sldId="296"/>
            <ac:spMk id="3" creationId="{00000000-0000-0000-0000-000000000000}"/>
          </ac:spMkLst>
        </pc:spChg>
      </pc:sldChg>
      <pc:sldChg chg="addSp modSp mod setBg modClrScheme chgLayout modNotes">
        <pc:chgData name="Calum Campbell" userId="S::calum.campbell@socialworkscotland.org::0cec664b-0e64-4f0e-81a9-8f9d7c6297f2" providerId="AD" clId="Web-{B97DB005-FEC8-73E1-DECE-3E2004B1F640}" dt="2020-11-10T16:01:45.655" v="863"/>
        <pc:sldMkLst>
          <pc:docMk/>
          <pc:sldMk cId="1491899004" sldId="297"/>
        </pc:sldMkLst>
        <pc:spChg chg="mod ord">
          <ac:chgData name="Calum Campbell" userId="S::calum.campbell@socialworkscotland.org::0cec664b-0e64-4f0e-81a9-8f9d7c6297f2" providerId="AD" clId="Web-{B97DB005-FEC8-73E1-DECE-3E2004B1F640}" dt="2020-11-10T15:08:52.831" v="66"/>
          <ac:spMkLst>
            <pc:docMk/>
            <pc:sldMk cId="1491899004" sldId="297"/>
            <ac:spMk id="2" creationId="{00000000-0000-0000-0000-000000000000}"/>
          </ac:spMkLst>
        </pc:spChg>
        <pc:spChg chg="mod">
          <ac:chgData name="Calum Campbell" userId="S::calum.campbell@socialworkscotland.org::0cec664b-0e64-4f0e-81a9-8f9d7c6297f2" providerId="AD" clId="Web-{B97DB005-FEC8-73E1-DECE-3E2004B1F640}" dt="2020-11-10T15:17:32.908" v="167" actId="20577"/>
          <ac:spMkLst>
            <pc:docMk/>
            <pc:sldMk cId="1491899004" sldId="297"/>
            <ac:spMk id="3" creationId="{4D3DE994-D143-4E19-B9D3-AA6C1DD54D82}"/>
          </ac:spMkLst>
        </pc:spChg>
        <pc:spChg chg="add mod">
          <ac:chgData name="Calum Campbell" userId="S::calum.campbell@socialworkscotland.org::0cec664b-0e64-4f0e-81a9-8f9d7c6297f2" providerId="AD" clId="Web-{B97DB005-FEC8-73E1-DECE-3E2004B1F640}" dt="2020-11-10T15:03:49.916" v="16" actId="1076"/>
          <ac:spMkLst>
            <pc:docMk/>
            <pc:sldMk cId="1491899004" sldId="297"/>
            <ac:spMk id="8" creationId="{80074CF2-B02E-4725-B809-3760C8ED3B4D}"/>
          </ac:spMkLst>
        </pc:spChg>
        <pc:graphicFrameChg chg="add mod modGraphic">
          <ac:chgData name="Calum Campbell" userId="S::calum.campbell@socialworkscotland.org::0cec664b-0e64-4f0e-81a9-8f9d7c6297f2" providerId="AD" clId="Web-{B97DB005-FEC8-73E1-DECE-3E2004B1F640}" dt="2020-11-10T15:34:32.421" v="483"/>
          <ac:graphicFrameMkLst>
            <pc:docMk/>
            <pc:sldMk cId="1491899004" sldId="297"/>
            <ac:graphicFrameMk id="7" creationId="{ACED12A6-F531-413C-A651-119C387BA26E}"/>
          </ac:graphicFrameMkLst>
        </pc:graphicFrameChg>
      </pc:sldChg>
      <pc:sldChg chg="modSp mod modClrScheme chgLayout">
        <pc:chgData name="Calum Campbell" userId="S::calum.campbell@socialworkscotland.org::0cec664b-0e64-4f0e-81a9-8f9d7c6297f2" providerId="AD" clId="Web-{B97DB005-FEC8-73E1-DECE-3E2004B1F640}" dt="2020-11-10T15:08:52.831" v="66"/>
        <pc:sldMkLst>
          <pc:docMk/>
          <pc:sldMk cId="1059741511" sldId="298"/>
        </pc:sldMkLst>
        <pc:spChg chg="mod ord">
          <ac:chgData name="Calum Campbell" userId="S::calum.campbell@socialworkscotland.org::0cec664b-0e64-4f0e-81a9-8f9d7c6297f2" providerId="AD" clId="Web-{B97DB005-FEC8-73E1-DECE-3E2004B1F640}" dt="2020-11-10T15:08:52.831" v="66"/>
          <ac:spMkLst>
            <pc:docMk/>
            <pc:sldMk cId="1059741511" sldId="298"/>
            <ac:spMk id="2" creationId="{00000000-0000-0000-0000-000000000000}"/>
          </ac:spMkLst>
        </pc:spChg>
      </pc:sldChg>
      <pc:sldChg chg="addSp delSp modSp new modNotes">
        <pc:chgData name="Calum Campbell" userId="S::calum.campbell@socialworkscotland.org::0cec664b-0e64-4f0e-81a9-8f9d7c6297f2" providerId="AD" clId="Web-{B97DB005-FEC8-73E1-DECE-3E2004B1F640}" dt="2020-11-10T16:02:10.030" v="867" actId="1076"/>
        <pc:sldMkLst>
          <pc:docMk/>
          <pc:sldMk cId="2179409380" sldId="298"/>
        </pc:sldMkLst>
        <pc:spChg chg="mod">
          <ac:chgData name="Calum Campbell" userId="S::calum.campbell@socialworkscotland.org::0cec664b-0e64-4f0e-81a9-8f9d7c6297f2" providerId="AD" clId="Web-{B97DB005-FEC8-73E1-DECE-3E2004B1F640}" dt="2020-11-10T15:36:41.112" v="489" actId="14100"/>
          <ac:spMkLst>
            <pc:docMk/>
            <pc:sldMk cId="2179409380" sldId="298"/>
            <ac:spMk id="2" creationId="{9394B712-F8B3-425B-B3CD-61FD2951544D}"/>
          </ac:spMkLst>
        </pc:spChg>
        <pc:spChg chg="del">
          <ac:chgData name="Calum Campbell" userId="S::calum.campbell@socialworkscotland.org::0cec664b-0e64-4f0e-81a9-8f9d7c6297f2" providerId="AD" clId="Web-{B97DB005-FEC8-73E1-DECE-3E2004B1F640}" dt="2020-11-10T15:36:10.752" v="485"/>
          <ac:spMkLst>
            <pc:docMk/>
            <pc:sldMk cId="2179409380" sldId="298"/>
            <ac:spMk id="3" creationId="{AF6C6089-2B0F-4940-B7C8-B875D39C12D9}"/>
          </ac:spMkLst>
        </pc:spChg>
        <pc:spChg chg="add mod">
          <ac:chgData name="Calum Campbell" userId="S::calum.campbell@socialworkscotland.org::0cec664b-0e64-4f0e-81a9-8f9d7c6297f2" providerId="AD" clId="Web-{B97DB005-FEC8-73E1-DECE-3E2004B1F640}" dt="2020-11-10T15:36:10.784" v="487"/>
          <ac:spMkLst>
            <pc:docMk/>
            <pc:sldMk cId="2179409380" sldId="298"/>
            <ac:spMk id="6" creationId="{7F3ADDA4-4FB0-4AED-8A0F-FC94813D303E}"/>
          </ac:spMkLst>
        </pc:spChg>
        <pc:spChg chg="add del mod">
          <ac:chgData name="Calum Campbell" userId="S::calum.campbell@socialworkscotland.org::0cec664b-0e64-4f0e-81a9-8f9d7c6297f2" providerId="AD" clId="Web-{B97DB005-FEC8-73E1-DECE-3E2004B1F640}" dt="2020-11-10T15:38:07.959" v="500"/>
          <ac:spMkLst>
            <pc:docMk/>
            <pc:sldMk cId="2179409380" sldId="298"/>
            <ac:spMk id="8" creationId="{B1FD8E04-0F45-46EA-9E7B-740C0F106F31}"/>
          </ac:spMkLst>
        </pc:spChg>
        <pc:spChg chg="add del mod">
          <ac:chgData name="Calum Campbell" userId="S::calum.campbell@socialworkscotland.org::0cec664b-0e64-4f0e-81a9-8f9d7c6297f2" providerId="AD" clId="Web-{B97DB005-FEC8-73E1-DECE-3E2004B1F640}" dt="2020-11-10T15:37:41.067" v="498"/>
          <ac:spMkLst>
            <pc:docMk/>
            <pc:sldMk cId="2179409380" sldId="298"/>
            <ac:spMk id="11" creationId="{D8FB75B4-EAED-4F70-B841-EE2609145DBD}"/>
          </ac:spMkLst>
        </pc:spChg>
        <pc:spChg chg="add del mod">
          <ac:chgData name="Calum Campbell" userId="S::calum.campbell@socialworkscotland.org::0cec664b-0e64-4f0e-81a9-8f9d7c6297f2" providerId="AD" clId="Web-{B97DB005-FEC8-73E1-DECE-3E2004B1F640}" dt="2020-11-10T15:42:34.154" v="566"/>
          <ac:spMkLst>
            <pc:docMk/>
            <pc:sldMk cId="2179409380" sldId="298"/>
            <ac:spMk id="14" creationId="{F8FB9070-D691-4C6E-A136-E1773A342FE7}"/>
          </ac:spMkLst>
        </pc:spChg>
        <pc:spChg chg="add del mod">
          <ac:chgData name="Calum Campbell" userId="S::calum.campbell@socialworkscotland.org::0cec664b-0e64-4f0e-81a9-8f9d7c6297f2" providerId="AD" clId="Web-{B97DB005-FEC8-73E1-DECE-3E2004B1F640}" dt="2020-11-10T15:42:09.840" v="533"/>
          <ac:spMkLst>
            <pc:docMk/>
            <pc:sldMk cId="2179409380" sldId="298"/>
            <ac:spMk id="16" creationId="{FF669554-FFD3-4718-A690-8B4CB38A67FB}"/>
          </ac:spMkLst>
        </pc:spChg>
        <pc:spChg chg="add mod">
          <ac:chgData name="Calum Campbell" userId="S::calum.campbell@socialworkscotland.org::0cec664b-0e64-4f0e-81a9-8f9d7c6297f2" providerId="AD" clId="Web-{B97DB005-FEC8-73E1-DECE-3E2004B1F640}" dt="2020-11-10T15:42:09.856" v="535"/>
          <ac:spMkLst>
            <pc:docMk/>
            <pc:sldMk cId="2179409380" sldId="298"/>
            <ac:spMk id="19" creationId="{B637701C-61F8-42E6-9048-EDF9B8C1E3F9}"/>
          </ac:spMkLst>
        </pc:spChg>
        <pc:graphicFrameChg chg="add del mod ord modGraphic">
          <ac:chgData name="Calum Campbell" userId="S::calum.campbell@socialworkscotland.org::0cec664b-0e64-4f0e-81a9-8f9d7c6297f2" providerId="AD" clId="Web-{B97DB005-FEC8-73E1-DECE-3E2004B1F640}" dt="2020-11-10T15:37:08.020" v="491"/>
          <ac:graphicFrameMkLst>
            <pc:docMk/>
            <pc:sldMk cId="2179409380" sldId="298"/>
            <ac:graphicFrameMk id="5" creationId="{94DC38AA-44F8-4598-9AE3-6A31D7164C9E}"/>
          </ac:graphicFrameMkLst>
        </pc:graphicFrameChg>
        <pc:graphicFrameChg chg="add del mod ord modGraphic">
          <ac:chgData name="Calum Campbell" userId="S::calum.campbell@socialworkscotland.org::0cec664b-0e64-4f0e-81a9-8f9d7c6297f2" providerId="AD" clId="Web-{B97DB005-FEC8-73E1-DECE-3E2004B1F640}" dt="2020-11-10T15:37:41.067" v="499"/>
          <ac:graphicFrameMkLst>
            <pc:docMk/>
            <pc:sldMk cId="2179409380" sldId="298"/>
            <ac:graphicFrameMk id="10" creationId="{73DDCA23-77B7-4DC4-8E48-AFC8D5118435}"/>
          </ac:graphicFrameMkLst>
        </pc:graphicFrameChg>
        <pc:graphicFrameChg chg="add del mod ord modGraphic">
          <ac:chgData name="Calum Campbell" userId="S::calum.campbell@socialworkscotland.org::0cec664b-0e64-4f0e-81a9-8f9d7c6297f2" providerId="AD" clId="Web-{B97DB005-FEC8-73E1-DECE-3E2004B1F640}" dt="2020-11-10T15:41:45.934" v="532"/>
          <ac:graphicFrameMkLst>
            <pc:docMk/>
            <pc:sldMk cId="2179409380" sldId="298"/>
            <ac:graphicFrameMk id="13" creationId="{080EDC3B-293F-476D-B420-A430CAA8557D}"/>
          </ac:graphicFrameMkLst>
        </pc:graphicFrameChg>
        <pc:graphicFrameChg chg="add mod ord modGraphic">
          <ac:chgData name="Calum Campbell" userId="S::calum.campbell@socialworkscotland.org::0cec664b-0e64-4f0e-81a9-8f9d7c6297f2" providerId="AD" clId="Web-{B97DB005-FEC8-73E1-DECE-3E2004B1F640}" dt="2020-11-10T15:48:05.257" v="596" actId="1076"/>
          <ac:graphicFrameMkLst>
            <pc:docMk/>
            <pc:sldMk cId="2179409380" sldId="298"/>
            <ac:graphicFrameMk id="18" creationId="{34D41B69-6EFF-4C9B-A6D3-43A7713E9D44}"/>
          </ac:graphicFrameMkLst>
        </pc:graphicFrameChg>
        <pc:picChg chg="add mod">
          <ac:chgData name="Calum Campbell" userId="S::calum.campbell@socialworkscotland.org::0cec664b-0e64-4f0e-81a9-8f9d7c6297f2" providerId="AD" clId="Web-{B97DB005-FEC8-73E1-DECE-3E2004B1F640}" dt="2020-11-10T16:02:10.030" v="867" actId="1076"/>
          <ac:picMkLst>
            <pc:docMk/>
            <pc:sldMk cId="2179409380" sldId="298"/>
            <ac:picMk id="21" creationId="{DA9AD07F-E72A-4BEE-AF12-FA5032FFA534}"/>
          </ac:picMkLst>
        </pc:picChg>
      </pc:sldChg>
      <pc:sldChg chg="modSp mod modClrScheme chgLayout">
        <pc:chgData name="Calum Campbell" userId="S::calum.campbell@socialworkscotland.org::0cec664b-0e64-4f0e-81a9-8f9d7c6297f2" providerId="AD" clId="Web-{B97DB005-FEC8-73E1-DECE-3E2004B1F640}" dt="2020-11-10T15:08:52.831" v="66"/>
        <pc:sldMkLst>
          <pc:docMk/>
          <pc:sldMk cId="3053121504" sldId="299"/>
        </pc:sldMkLst>
        <pc:spChg chg="mod ord">
          <ac:chgData name="Calum Campbell" userId="S::calum.campbell@socialworkscotland.org::0cec664b-0e64-4f0e-81a9-8f9d7c6297f2" providerId="AD" clId="Web-{B97DB005-FEC8-73E1-DECE-3E2004B1F640}" dt="2020-11-10T15:08:52.831" v="66"/>
          <ac:spMkLst>
            <pc:docMk/>
            <pc:sldMk cId="3053121504" sldId="299"/>
            <ac:spMk id="2" creationId="{00000000-0000-0000-0000-000000000000}"/>
          </ac:spMkLst>
        </pc:spChg>
      </pc:sldChg>
      <pc:sldChg chg="addSp delSp modSp new">
        <pc:chgData name="Calum Campbell" userId="S::calum.campbell@socialworkscotland.org::0cec664b-0e64-4f0e-81a9-8f9d7c6297f2" providerId="AD" clId="Web-{B97DB005-FEC8-73E1-DECE-3E2004B1F640}" dt="2020-11-10T15:50:13.323" v="630" actId="14100"/>
        <pc:sldMkLst>
          <pc:docMk/>
          <pc:sldMk cId="3286620758" sldId="299"/>
        </pc:sldMkLst>
        <pc:spChg chg="mod">
          <ac:chgData name="Calum Campbell" userId="S::calum.campbell@socialworkscotland.org::0cec664b-0e64-4f0e-81a9-8f9d7c6297f2" providerId="AD" clId="Web-{B97DB005-FEC8-73E1-DECE-3E2004B1F640}" dt="2020-11-10T15:39:23.336" v="509" actId="1076"/>
          <ac:spMkLst>
            <pc:docMk/>
            <pc:sldMk cId="3286620758" sldId="299"/>
            <ac:spMk id="2" creationId="{4D89AD06-AE41-4567-A2A1-FB0626A5B87D}"/>
          </ac:spMkLst>
        </pc:spChg>
        <pc:spChg chg="del">
          <ac:chgData name="Calum Campbell" userId="S::calum.campbell@socialworkscotland.org::0cec664b-0e64-4f0e-81a9-8f9d7c6297f2" providerId="AD" clId="Web-{B97DB005-FEC8-73E1-DECE-3E2004B1F640}" dt="2020-11-10T15:39:06.288" v="506"/>
          <ac:spMkLst>
            <pc:docMk/>
            <pc:sldMk cId="3286620758" sldId="299"/>
            <ac:spMk id="3" creationId="{A2C7DD7F-10F3-4F72-A472-440AD561F520}"/>
          </ac:spMkLst>
        </pc:spChg>
        <pc:spChg chg="add mod">
          <ac:chgData name="Calum Campbell" userId="S::calum.campbell@socialworkscotland.org::0cec664b-0e64-4f0e-81a9-8f9d7c6297f2" providerId="AD" clId="Web-{B97DB005-FEC8-73E1-DECE-3E2004B1F640}" dt="2020-11-10T15:39:06.304" v="508"/>
          <ac:spMkLst>
            <pc:docMk/>
            <pc:sldMk cId="3286620758" sldId="299"/>
            <ac:spMk id="6" creationId="{65CC6BE2-075F-4C1F-8681-89F370FB02C4}"/>
          </ac:spMkLst>
        </pc:spChg>
        <pc:spChg chg="add del mod">
          <ac:chgData name="Calum Campbell" userId="S::calum.campbell@socialworkscotland.org::0cec664b-0e64-4f0e-81a9-8f9d7c6297f2" providerId="AD" clId="Web-{B97DB005-FEC8-73E1-DECE-3E2004B1F640}" dt="2020-11-10T15:40:46.088" v="522"/>
          <ac:spMkLst>
            <pc:docMk/>
            <pc:sldMk cId="3286620758" sldId="299"/>
            <ac:spMk id="8" creationId="{42A8D072-DC46-49AB-B79E-32050C7932E2}"/>
          </ac:spMkLst>
        </pc:spChg>
        <pc:spChg chg="add mod">
          <ac:chgData name="Calum Campbell" userId="S::calum.campbell@socialworkscotland.org::0cec664b-0e64-4f0e-81a9-8f9d7c6297f2" providerId="AD" clId="Web-{B97DB005-FEC8-73E1-DECE-3E2004B1F640}" dt="2020-11-10T15:40:46.088" v="524"/>
          <ac:spMkLst>
            <pc:docMk/>
            <pc:sldMk cId="3286620758" sldId="299"/>
            <ac:spMk id="11" creationId="{4E0B56B0-36F1-40E7-94B9-953FE57D891F}"/>
          </ac:spMkLst>
        </pc:spChg>
        <pc:graphicFrameChg chg="add del mod ord modGraphic">
          <ac:chgData name="Calum Campbell" userId="S::calum.campbell@socialworkscotland.org::0cec664b-0e64-4f0e-81a9-8f9d7c6297f2" providerId="AD" clId="Web-{B97DB005-FEC8-73E1-DECE-3E2004B1F640}" dt="2020-11-10T15:40:28.666" v="521"/>
          <ac:graphicFrameMkLst>
            <pc:docMk/>
            <pc:sldMk cId="3286620758" sldId="299"/>
            <ac:graphicFrameMk id="5" creationId="{670DDBD3-4642-496C-820D-F9F58580FD6E}"/>
          </ac:graphicFrameMkLst>
        </pc:graphicFrameChg>
        <pc:graphicFrameChg chg="add mod ord modGraphic">
          <ac:chgData name="Calum Campbell" userId="S::calum.campbell@socialworkscotland.org::0cec664b-0e64-4f0e-81a9-8f9d7c6297f2" providerId="AD" clId="Web-{B97DB005-FEC8-73E1-DECE-3E2004B1F640}" dt="2020-11-10T15:50:05.432" v="629"/>
          <ac:graphicFrameMkLst>
            <pc:docMk/>
            <pc:sldMk cId="3286620758" sldId="299"/>
            <ac:graphicFrameMk id="10" creationId="{B2905F46-71A1-4A5D-BC64-DFC9ED11B721}"/>
          </ac:graphicFrameMkLst>
        </pc:graphicFrameChg>
        <pc:picChg chg="add mod">
          <ac:chgData name="Calum Campbell" userId="S::calum.campbell@socialworkscotland.org::0cec664b-0e64-4f0e-81a9-8f9d7c6297f2" providerId="AD" clId="Web-{B97DB005-FEC8-73E1-DECE-3E2004B1F640}" dt="2020-11-10T15:50:13.323" v="630" actId="14100"/>
          <ac:picMkLst>
            <pc:docMk/>
            <pc:sldMk cId="3286620758" sldId="299"/>
            <ac:picMk id="13" creationId="{B73188EF-9054-4063-ABBB-5F0AC7A0D714}"/>
          </ac:picMkLst>
        </pc:picChg>
      </pc:sldChg>
      <pc:sldChg chg="modSp mod modClrScheme chgLayout">
        <pc:chgData name="Calum Campbell" userId="S::calum.campbell@socialworkscotland.org::0cec664b-0e64-4f0e-81a9-8f9d7c6297f2" providerId="AD" clId="Web-{B97DB005-FEC8-73E1-DECE-3E2004B1F640}" dt="2020-11-10T15:08:52.831" v="66"/>
        <pc:sldMkLst>
          <pc:docMk/>
          <pc:sldMk cId="2341595035" sldId="300"/>
        </pc:sldMkLst>
        <pc:spChg chg="mod ord">
          <ac:chgData name="Calum Campbell" userId="S::calum.campbell@socialworkscotland.org::0cec664b-0e64-4f0e-81a9-8f9d7c6297f2" providerId="AD" clId="Web-{B97DB005-FEC8-73E1-DECE-3E2004B1F640}" dt="2020-11-10T15:08:52.831" v="66"/>
          <ac:spMkLst>
            <pc:docMk/>
            <pc:sldMk cId="2341595035" sldId="300"/>
            <ac:spMk id="2" creationId="{00000000-0000-0000-0000-000000000000}"/>
          </ac:spMkLst>
        </pc:spChg>
      </pc:sldChg>
      <pc:sldMasterChg chg="del delSldLayout">
        <pc:chgData name="Calum Campbell" userId="S::calum.campbell@socialworkscotland.org::0cec664b-0e64-4f0e-81a9-8f9d7c6297f2" providerId="AD" clId="Web-{B97DB005-FEC8-73E1-DECE-3E2004B1F640}" dt="2020-11-10T15:08:30.315" v="64"/>
        <pc:sldMasterMkLst>
          <pc:docMk/>
          <pc:sldMasterMk cId="1121684069" sldId="2147483648"/>
        </pc:sldMasterMkLst>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1190229932" sldId="2147483649"/>
          </pc:sldLayoutMkLst>
        </pc:sldLayoutChg>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4132114004" sldId="2147483650"/>
          </pc:sldLayoutMkLst>
        </pc:sldLayoutChg>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735163138" sldId="2147483651"/>
          </pc:sldLayoutMkLst>
        </pc:sldLayoutChg>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653372362" sldId="2147483652"/>
          </pc:sldLayoutMkLst>
        </pc:sldLayoutChg>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2562780959" sldId="2147483653"/>
          </pc:sldLayoutMkLst>
        </pc:sldLayoutChg>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4041497060" sldId="2147483654"/>
          </pc:sldLayoutMkLst>
        </pc:sldLayoutChg>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138627724" sldId="2147483655"/>
          </pc:sldLayoutMkLst>
        </pc:sldLayoutChg>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799069888" sldId="2147483656"/>
          </pc:sldLayoutMkLst>
        </pc:sldLayoutChg>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2281270528" sldId="2147483657"/>
          </pc:sldLayoutMkLst>
        </pc:sldLayoutChg>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3513859912" sldId="2147483658"/>
          </pc:sldLayoutMkLst>
        </pc:sldLayoutChg>
        <pc:sldLayoutChg chg="del">
          <pc:chgData name="Calum Campbell" userId="S::calum.campbell@socialworkscotland.org::0cec664b-0e64-4f0e-81a9-8f9d7c6297f2" providerId="AD" clId="Web-{B97DB005-FEC8-73E1-DECE-3E2004B1F640}" dt="2020-11-10T15:08:30.315" v="64"/>
          <pc:sldLayoutMkLst>
            <pc:docMk/>
            <pc:sldMasterMk cId="1121684069" sldId="2147483648"/>
            <pc:sldLayoutMk cId="3569942808" sldId="2147483659"/>
          </pc:sldLayoutMkLst>
        </pc:sldLayoutChg>
      </pc:sldMasterChg>
      <pc:sldMasterChg chg="add del addSldLayout delSldLayout modSldLayout">
        <pc:chgData name="Calum Campbell" userId="S::calum.campbell@socialworkscotland.org::0cec664b-0e64-4f0e-81a9-8f9d7c6297f2" providerId="AD" clId="Web-{B97DB005-FEC8-73E1-DECE-3E2004B1F640}" dt="2020-11-10T15:08:52.831" v="66"/>
        <pc:sldMasterMkLst>
          <pc:docMk/>
          <pc:sldMasterMk cId="1110122051" sldId="2147483660"/>
        </pc:sldMasterMkLst>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3775135825" sldId="2147483661"/>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546567604" sldId="2147483662"/>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4141792555" sldId="2147483663"/>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3589921395" sldId="2147483664"/>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1864953903" sldId="2147483665"/>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4044043442" sldId="2147483666"/>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1319523107" sldId="2147483667"/>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3853581522" sldId="2147483668"/>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2900233033" sldId="2147483669"/>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626764076" sldId="2147483670"/>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1110122051" sldId="2147483660"/>
            <pc:sldLayoutMk cId="459688494" sldId="2147483671"/>
          </pc:sldLayoutMkLst>
        </pc:sldLayoutChg>
      </pc:sldMasterChg>
      <pc:sldMasterChg chg="add del addSldLayout delSldLayout modSldLayout">
        <pc:chgData name="Calum Campbell" userId="S::calum.campbell@socialworkscotland.org::0cec664b-0e64-4f0e-81a9-8f9d7c6297f2" providerId="AD" clId="Web-{B97DB005-FEC8-73E1-DECE-3E2004B1F640}" dt="2020-11-10T15:08:52.831" v="66"/>
        <pc:sldMasterMkLst>
          <pc:docMk/>
          <pc:sldMasterMk cId="2105269421" sldId="2147483672"/>
        </pc:sldMasterMkLst>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1619051381" sldId="2147483673"/>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3565280742" sldId="2147483674"/>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2955546522" sldId="2147483675"/>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4259364600" sldId="2147483676"/>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1875099197" sldId="2147483677"/>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3934882624" sldId="2147483678"/>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3178499128" sldId="2147483679"/>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768882534" sldId="2147483680"/>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1313499481" sldId="2147483681"/>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1649339265" sldId="2147483682"/>
          </pc:sldLayoutMkLst>
        </pc:sldLayoutChg>
        <pc:sldLayoutChg chg="add del mod replId">
          <pc:chgData name="Calum Campbell" userId="S::calum.campbell@socialworkscotland.org::0cec664b-0e64-4f0e-81a9-8f9d7c6297f2" providerId="AD" clId="Web-{B97DB005-FEC8-73E1-DECE-3E2004B1F640}" dt="2020-11-10T15:08:52.831" v="66"/>
          <pc:sldLayoutMkLst>
            <pc:docMk/>
            <pc:sldMasterMk cId="2105269421" sldId="2147483672"/>
            <pc:sldLayoutMk cId="152875998" sldId="2147483683"/>
          </pc:sldLayoutMkLst>
        </pc:sldLayoutChg>
      </pc:sldMasterChg>
    </pc:docChg>
  </pc:docChgLst>
  <pc:docChgLst>
    <pc:chgData name="Calum Carlyle" userId="S::calum.carlyle@socialworkscotland.org::de72d87a-1dc4-487c-846f-881f1717e145" providerId="AD" clId="Web-{EA26F006-4A1B-6B92-1DB0-8F9B784253F0}"/>
    <pc:docChg chg="delSld">
      <pc:chgData name="Calum Carlyle" userId="S::calum.carlyle@socialworkscotland.org::de72d87a-1dc4-487c-846f-881f1717e145" providerId="AD" clId="Web-{EA26F006-4A1B-6B92-1DB0-8F9B784253F0}" dt="2020-11-10T15:09:30.522" v="2"/>
      <pc:docMkLst>
        <pc:docMk/>
      </pc:docMkLst>
      <pc:sldChg chg="del">
        <pc:chgData name="Calum Carlyle" userId="S::calum.carlyle@socialworkscotland.org::de72d87a-1dc4-487c-846f-881f1717e145" providerId="AD" clId="Web-{EA26F006-4A1B-6B92-1DB0-8F9B784253F0}" dt="2020-11-10T15:09:30.522" v="1"/>
        <pc:sldMkLst>
          <pc:docMk/>
          <pc:sldMk cId="1059741511" sldId="298"/>
        </pc:sldMkLst>
      </pc:sldChg>
      <pc:sldChg chg="del">
        <pc:chgData name="Calum Carlyle" userId="S::calum.carlyle@socialworkscotland.org::de72d87a-1dc4-487c-846f-881f1717e145" providerId="AD" clId="Web-{EA26F006-4A1B-6B92-1DB0-8F9B784253F0}" dt="2020-11-10T15:09:30.522" v="0"/>
        <pc:sldMkLst>
          <pc:docMk/>
          <pc:sldMk cId="3053121504" sldId="299"/>
        </pc:sldMkLst>
      </pc:sldChg>
      <pc:sldChg chg="del">
        <pc:chgData name="Calum Carlyle" userId="S::calum.carlyle@socialworkscotland.org::de72d87a-1dc4-487c-846f-881f1717e145" providerId="AD" clId="Web-{EA26F006-4A1B-6B92-1DB0-8F9B784253F0}" dt="2020-11-10T15:09:30.522" v="2"/>
        <pc:sldMkLst>
          <pc:docMk/>
          <pc:sldMk cId="2341595035" sldId="300"/>
        </pc:sldMkLst>
      </pc:sldChg>
    </pc:docChg>
  </pc:docChgLst>
  <pc:docChgLst>
    <pc:chgData name="Donna Murray" userId="S::donna.murray@socialworkscotland.org::417dfdc3-b25f-4527-b90e-6bdf2537619d" providerId="AD" clId="Web-{0BC2A49A-902D-AB1E-E2BA-6A145BBFC366}"/>
    <pc:docChg chg="addSld delSld modSld sldOrd">
      <pc:chgData name="Donna Murray" userId="S::donna.murray@socialworkscotland.org::417dfdc3-b25f-4527-b90e-6bdf2537619d" providerId="AD" clId="Web-{0BC2A49A-902D-AB1E-E2BA-6A145BBFC366}" dt="2020-11-10T16:01:33.051" v="2601" actId="20577"/>
      <pc:docMkLst>
        <pc:docMk/>
      </pc:docMkLst>
      <pc:sldChg chg="del">
        <pc:chgData name="Donna Murray" userId="S::donna.murray@socialworkscotland.org::417dfdc3-b25f-4527-b90e-6bdf2537619d" providerId="AD" clId="Web-{0BC2A49A-902D-AB1E-E2BA-6A145BBFC366}" dt="2020-11-10T15:19:36.197" v="1813"/>
        <pc:sldMkLst>
          <pc:docMk/>
          <pc:sldMk cId="2925744425" sldId="280"/>
        </pc:sldMkLst>
      </pc:sldChg>
      <pc:sldChg chg="modSp modNotes">
        <pc:chgData name="Donna Murray" userId="S::donna.murray@socialworkscotland.org::417dfdc3-b25f-4527-b90e-6bdf2537619d" providerId="AD" clId="Web-{0BC2A49A-902D-AB1E-E2BA-6A145BBFC366}" dt="2020-11-10T15:59:11.800" v="2496"/>
        <pc:sldMkLst>
          <pc:docMk/>
          <pc:sldMk cId="284287776" sldId="287"/>
        </pc:sldMkLst>
        <pc:spChg chg="mod">
          <ac:chgData name="Donna Murray" userId="S::donna.murray@socialworkscotland.org::417dfdc3-b25f-4527-b90e-6bdf2537619d" providerId="AD" clId="Web-{0BC2A49A-902D-AB1E-E2BA-6A145BBFC366}" dt="2020-11-10T15:41:46.530" v="2142" actId="20577"/>
          <ac:spMkLst>
            <pc:docMk/>
            <pc:sldMk cId="284287776" sldId="287"/>
            <ac:spMk id="3" creationId="{00000000-0000-0000-0000-000000000000}"/>
          </ac:spMkLst>
        </pc:spChg>
      </pc:sldChg>
      <pc:sldChg chg="modSp">
        <pc:chgData name="Donna Murray" userId="S::donna.murray@socialworkscotland.org::417dfdc3-b25f-4527-b90e-6bdf2537619d" providerId="AD" clId="Web-{0BC2A49A-902D-AB1E-E2BA-6A145BBFC366}" dt="2020-11-10T16:01:33.051" v="2600" actId="20577"/>
        <pc:sldMkLst>
          <pc:docMk/>
          <pc:sldMk cId="4117469944" sldId="294"/>
        </pc:sldMkLst>
        <pc:spChg chg="mod">
          <ac:chgData name="Donna Murray" userId="S::donna.murray@socialworkscotland.org::417dfdc3-b25f-4527-b90e-6bdf2537619d" providerId="AD" clId="Web-{0BC2A49A-902D-AB1E-E2BA-6A145BBFC366}" dt="2020-11-10T16:01:33.051" v="2600" actId="20577"/>
          <ac:spMkLst>
            <pc:docMk/>
            <pc:sldMk cId="4117469944" sldId="294"/>
            <ac:spMk id="3" creationId="{00000000-0000-0000-0000-000000000000}"/>
          </ac:spMkLst>
        </pc:spChg>
      </pc:sldChg>
      <pc:sldChg chg="modSp">
        <pc:chgData name="Donna Murray" userId="S::donna.murray@socialworkscotland.org::417dfdc3-b25f-4527-b90e-6bdf2537619d" providerId="AD" clId="Web-{0BC2A49A-902D-AB1E-E2BA-6A145BBFC366}" dt="2020-11-10T15:26:15.245" v="2133"/>
        <pc:sldMkLst>
          <pc:docMk/>
          <pc:sldMk cId="1069720545" sldId="295"/>
        </pc:sldMkLst>
        <pc:spChg chg="mod">
          <ac:chgData name="Donna Murray" userId="S::donna.murray@socialworkscotland.org::417dfdc3-b25f-4527-b90e-6bdf2537619d" providerId="AD" clId="Web-{0BC2A49A-902D-AB1E-E2BA-6A145BBFC366}" dt="2020-11-10T15:26:15.245" v="2133"/>
          <ac:spMkLst>
            <pc:docMk/>
            <pc:sldMk cId="1069720545" sldId="295"/>
            <ac:spMk id="6" creationId="{00000000-0000-0000-0000-000000000000}"/>
          </ac:spMkLst>
        </pc:spChg>
      </pc:sldChg>
      <pc:sldChg chg="ord">
        <pc:chgData name="Donna Murray" userId="S::donna.murray@socialworkscotland.org::417dfdc3-b25f-4527-b90e-6bdf2537619d" providerId="AD" clId="Web-{0BC2A49A-902D-AB1E-E2BA-6A145BBFC366}" dt="2020-11-10T15:19:54.447" v="1814"/>
        <pc:sldMkLst>
          <pc:docMk/>
          <pc:sldMk cId="2787121223" sldId="296"/>
        </pc:sldMkLst>
      </pc:sldChg>
      <pc:sldChg chg="modSp ord">
        <pc:chgData name="Donna Murray" userId="S::donna.murray@socialworkscotland.org::417dfdc3-b25f-4527-b90e-6bdf2537619d" providerId="AD" clId="Web-{0BC2A49A-902D-AB1E-E2BA-6A145BBFC366}" dt="2020-11-10T14:44:51.751" v="833" actId="20577"/>
        <pc:sldMkLst>
          <pc:docMk/>
          <pc:sldMk cId="1491899004" sldId="297"/>
        </pc:sldMkLst>
        <pc:spChg chg="mod">
          <ac:chgData name="Donna Murray" userId="S::donna.murray@socialworkscotland.org::417dfdc3-b25f-4527-b90e-6bdf2537619d" providerId="AD" clId="Web-{0BC2A49A-902D-AB1E-E2BA-6A145BBFC366}" dt="2020-11-10T14:44:51.751" v="833" actId="20577"/>
          <ac:spMkLst>
            <pc:docMk/>
            <pc:sldMk cId="1491899004" sldId="297"/>
            <ac:spMk id="2" creationId="{00000000-0000-0000-0000-000000000000}"/>
          </ac:spMkLst>
        </pc:spChg>
      </pc:sldChg>
      <pc:sldChg chg="new del">
        <pc:chgData name="Donna Murray" userId="S::donna.murray@socialworkscotland.org::417dfdc3-b25f-4527-b90e-6bdf2537619d" providerId="AD" clId="Web-{0BC2A49A-902D-AB1E-E2BA-6A145BBFC366}" dt="2020-11-10T14:25:02.043" v="1"/>
        <pc:sldMkLst>
          <pc:docMk/>
          <pc:sldMk cId="556951019" sldId="300"/>
        </pc:sldMkLst>
      </pc:sldChg>
      <pc:sldChg chg="add replId">
        <pc:chgData name="Donna Murray" userId="S::donna.murray@socialworkscotland.org::417dfdc3-b25f-4527-b90e-6bdf2537619d" providerId="AD" clId="Web-{0BC2A49A-902D-AB1E-E2BA-6A145BBFC366}" dt="2020-11-10T14:29:28.841" v="2"/>
        <pc:sldMkLst>
          <pc:docMk/>
          <pc:sldMk cId="2341595035" sldId="300"/>
        </pc:sldMkLst>
      </pc:sldChg>
    </pc:docChg>
  </pc:docChgLst>
  <pc:docChgLst>
    <pc:chgData name="Calum Campbell" userId="S::calum.campbell@socialworkscotland.org::0cec664b-0e64-4f0e-81a9-8f9d7c6297f2" providerId="AD" clId="Web-{0932A09D-0CD3-042A-9657-A972BF1AD406}"/>
    <pc:docChg chg="modSld">
      <pc:chgData name="Calum Campbell" userId="S::calum.campbell@socialworkscotland.org::0cec664b-0e64-4f0e-81a9-8f9d7c6297f2" providerId="AD" clId="Web-{0932A09D-0CD3-042A-9657-A972BF1AD406}" dt="2020-11-10T14:25:52.387" v="14" actId="14100"/>
      <pc:docMkLst>
        <pc:docMk/>
      </pc:docMkLst>
      <pc:sldChg chg="addSp modSp">
        <pc:chgData name="Calum Campbell" userId="S::calum.campbell@socialworkscotland.org::0cec664b-0e64-4f0e-81a9-8f9d7c6297f2" providerId="AD" clId="Web-{0932A09D-0CD3-042A-9657-A972BF1AD406}" dt="2020-11-10T14:25:52.387" v="14" actId="14100"/>
        <pc:sldMkLst>
          <pc:docMk/>
          <pc:sldMk cId="3777479357" sldId="284"/>
        </pc:sldMkLst>
        <pc:picChg chg="add mod">
          <ac:chgData name="Calum Campbell" userId="S::calum.campbell@socialworkscotland.org::0cec664b-0e64-4f0e-81a9-8f9d7c6297f2" providerId="AD" clId="Web-{0932A09D-0CD3-042A-9657-A972BF1AD406}" dt="2020-11-10T14:25:52.387" v="14" actId="14100"/>
          <ac:picMkLst>
            <pc:docMk/>
            <pc:sldMk cId="3777479357" sldId="284"/>
            <ac:picMk id="2" creationId="{C4710E80-551D-47ED-8B6C-5E47E493ADF6}"/>
          </ac:picMkLst>
        </pc:picChg>
        <pc:picChg chg="mod">
          <ac:chgData name="Calum Campbell" userId="S::calum.campbell@socialworkscotland.org::0cec664b-0e64-4f0e-81a9-8f9d7c6297f2" providerId="AD" clId="Web-{0932A09D-0CD3-042A-9657-A972BF1AD406}" dt="2020-11-10T14:22:34.281" v="2" actId="1076"/>
          <ac:picMkLst>
            <pc:docMk/>
            <pc:sldMk cId="3777479357" sldId="284"/>
            <ac:picMk id="5" creationId="{00000000-0000-0000-0000-000000000000}"/>
          </ac:picMkLst>
        </pc:picChg>
        <pc:picChg chg="mod">
          <ac:chgData name="Calum Campbell" userId="S::calum.campbell@socialworkscotland.org::0cec664b-0e64-4f0e-81a9-8f9d7c6297f2" providerId="AD" clId="Web-{0932A09D-0CD3-042A-9657-A972BF1AD406}" dt="2020-11-10T14:25:14.263" v="13" actId="1076"/>
          <ac:picMkLst>
            <pc:docMk/>
            <pc:sldMk cId="3777479357" sldId="284"/>
            <ac:picMk id="6" creationId="{00000000-0000-0000-0000-000000000000}"/>
          </ac:picMkLst>
        </pc:picChg>
        <pc:picChg chg="mod">
          <ac:chgData name="Calum Campbell" userId="S::calum.campbell@socialworkscotland.org::0cec664b-0e64-4f0e-81a9-8f9d7c6297f2" providerId="AD" clId="Web-{0932A09D-0CD3-042A-9657-A972BF1AD406}" dt="2020-11-10T14:22:27.203" v="0" actId="1076"/>
          <ac:picMkLst>
            <pc:docMk/>
            <pc:sldMk cId="3777479357" sldId="284"/>
            <ac:picMk id="8" creationId="{43964046-822A-4FB8-BAD7-96693F00DF09}"/>
          </ac:picMkLst>
        </pc:picChg>
      </pc:sldChg>
    </pc:docChg>
  </pc:docChgLst>
  <pc:docChgLst>
    <pc:chgData name="Calum Carlyle" userId="S::calum.carlyle@socialworkscotland.org::de72d87a-1dc4-487c-846f-881f1717e145" providerId="AD" clId="Web-{2C125A1F-C838-D39F-4AD6-1085AEDCF5A3}"/>
    <pc:docChg chg="modSld">
      <pc:chgData name="Calum Carlyle" userId="S::calum.carlyle@socialworkscotland.org::de72d87a-1dc4-487c-846f-881f1717e145" providerId="AD" clId="Web-{2C125A1F-C838-D39F-4AD6-1085AEDCF5A3}" dt="2020-11-10T15:56:33.058" v="57"/>
      <pc:docMkLst>
        <pc:docMk/>
      </pc:docMkLst>
      <pc:sldChg chg="modNotes">
        <pc:chgData name="Calum Carlyle" userId="S::calum.carlyle@socialworkscotland.org::de72d87a-1dc4-487c-846f-881f1717e145" providerId="AD" clId="Web-{2C125A1F-C838-D39F-4AD6-1085AEDCF5A3}" dt="2020-11-10T15:56:33.058" v="57"/>
        <pc:sldMkLst>
          <pc:docMk/>
          <pc:sldMk cId="1693426909" sldId="282"/>
        </pc:sldMkLst>
      </pc:sldChg>
      <pc:sldChg chg="addSp delSp modSp">
        <pc:chgData name="Calum Carlyle" userId="S::calum.carlyle@socialworkscotland.org::de72d87a-1dc4-487c-846f-881f1717e145" providerId="AD" clId="Web-{2C125A1F-C838-D39F-4AD6-1085AEDCF5A3}" dt="2020-11-10T15:32:49.448" v="21" actId="20577"/>
        <pc:sldMkLst>
          <pc:docMk/>
          <pc:sldMk cId="277120366" sldId="288"/>
        </pc:sldMkLst>
        <pc:spChg chg="mod">
          <ac:chgData name="Calum Carlyle" userId="S::calum.carlyle@socialworkscotland.org::de72d87a-1dc4-487c-846f-881f1717e145" providerId="AD" clId="Web-{2C125A1F-C838-D39F-4AD6-1085AEDCF5A3}" dt="2020-11-10T15:32:49.448" v="21" actId="20577"/>
          <ac:spMkLst>
            <pc:docMk/>
            <pc:sldMk cId="277120366" sldId="288"/>
            <ac:spMk id="3" creationId="{00000000-0000-0000-0000-000000000000}"/>
          </ac:spMkLst>
        </pc:spChg>
        <pc:graphicFrameChg chg="add del mod">
          <ac:chgData name="Calum Carlyle" userId="S::calum.carlyle@socialworkscotland.org::de72d87a-1dc4-487c-846f-881f1717e145" providerId="AD" clId="Web-{2C125A1F-C838-D39F-4AD6-1085AEDCF5A3}" dt="2020-11-10T15:32:46.401" v="18"/>
          <ac:graphicFrameMkLst>
            <pc:docMk/>
            <pc:sldMk cId="277120366" sldId="288"/>
            <ac:graphicFrameMk id="6" creationId="{3281331B-C900-4A78-8DFF-BE76DF9D7213}"/>
          </ac:graphicFrameMkLst>
        </pc:graphicFrameChg>
      </pc:sldChg>
      <pc:sldChg chg="modSp">
        <pc:chgData name="Calum Carlyle" userId="S::calum.carlyle@socialworkscotland.org::de72d87a-1dc4-487c-846f-881f1717e145" providerId="AD" clId="Web-{2C125A1F-C838-D39F-4AD6-1085AEDCF5A3}" dt="2020-11-10T15:27:11.675" v="12" actId="20577"/>
        <pc:sldMkLst>
          <pc:docMk/>
          <pc:sldMk cId="1069720545" sldId="295"/>
        </pc:sldMkLst>
        <pc:spChg chg="mod">
          <ac:chgData name="Calum Carlyle" userId="S::calum.carlyle@socialworkscotland.org::de72d87a-1dc4-487c-846f-881f1717e145" providerId="AD" clId="Web-{2C125A1F-C838-D39F-4AD6-1085AEDCF5A3}" dt="2020-11-10T15:27:11.675" v="12" actId="20577"/>
          <ac:spMkLst>
            <pc:docMk/>
            <pc:sldMk cId="1069720545" sldId="295"/>
            <ac:spMk id="6" creationId="{00000000-0000-0000-0000-000000000000}"/>
          </ac:spMkLst>
        </pc:spChg>
      </pc:sldChg>
      <pc:sldChg chg="delSp">
        <pc:chgData name="Calum Carlyle" userId="S::calum.carlyle@socialworkscotland.org::de72d87a-1dc4-487c-846f-881f1717e145" providerId="AD" clId="Web-{2C125A1F-C838-D39F-4AD6-1085AEDCF5A3}" dt="2020-11-10T15:50:24.284" v="22"/>
        <pc:sldMkLst>
          <pc:docMk/>
          <pc:sldMk cId="3286620758" sldId="299"/>
        </pc:sldMkLst>
        <pc:spChg chg="del">
          <ac:chgData name="Calum Carlyle" userId="S::calum.carlyle@socialworkscotland.org::de72d87a-1dc4-487c-846f-881f1717e145" providerId="AD" clId="Web-{2C125A1F-C838-D39F-4AD6-1085AEDCF5A3}" dt="2020-11-10T15:50:24.284" v="22"/>
          <ac:spMkLst>
            <pc:docMk/>
            <pc:sldMk cId="3286620758" sldId="299"/>
            <ac:spMk id="2" creationId="{4D89AD06-AE41-4567-A2A1-FB0626A5B87D}"/>
          </ac:spMkLst>
        </pc:spChg>
      </pc:sldChg>
    </pc:docChg>
  </pc:docChgLst>
  <pc:docChgLst>
    <pc:chgData name="Ailsa McAllister" userId="S::ailsa.mcallister@socialworkscotland.org::65ff9fc5-2e85-49de-ab02-3bce4de86e84" providerId="AD" clId="Web-{01EB888E-23E4-137B-49F1-0B8CEBBF3B63}"/>
    <pc:docChg chg="modSld">
      <pc:chgData name="Ailsa McAllister" userId="S::ailsa.mcallister@socialworkscotland.org::65ff9fc5-2e85-49de-ab02-3bce4de86e84" providerId="AD" clId="Web-{01EB888E-23E4-137B-49F1-0B8CEBBF3B63}" dt="2020-11-11T13:26:34.948" v="36"/>
      <pc:docMkLst>
        <pc:docMk/>
      </pc:docMkLst>
      <pc:sldChg chg="modNotes">
        <pc:chgData name="Ailsa McAllister" userId="S::ailsa.mcallister@socialworkscotland.org::65ff9fc5-2e85-49de-ab02-3bce4de86e84" providerId="AD" clId="Web-{01EB888E-23E4-137B-49F1-0B8CEBBF3B63}" dt="2020-11-11T13:26:34.948" v="36"/>
        <pc:sldMkLst>
          <pc:docMk/>
          <pc:sldMk cId="3777479357" sldId="284"/>
        </pc:sldMkLst>
      </pc:sldChg>
    </pc:docChg>
  </pc:docChgLst>
  <pc:docChgLst>
    <pc:chgData name="Ailsa McAllister" userId="S::ailsa.mcallister@socialworkscotland.org::65ff9fc5-2e85-49de-ab02-3bce4de86e84" providerId="AD" clId="Web-{2B75D063-26B7-D1A6-CB1D-43EE6EBC4B0E}"/>
    <pc:docChg chg="modSld sldOrd">
      <pc:chgData name="Ailsa McAllister" userId="S::ailsa.mcallister@socialworkscotland.org::65ff9fc5-2e85-49de-ab02-3bce4de86e84" providerId="AD" clId="Web-{2B75D063-26B7-D1A6-CB1D-43EE6EBC4B0E}" dt="2020-11-10T14:51:56.456" v="962" actId="20577"/>
      <pc:docMkLst>
        <pc:docMk/>
      </pc:docMkLst>
      <pc:sldChg chg="addSp delSp modSp modNotes">
        <pc:chgData name="Ailsa McAllister" userId="S::ailsa.mcallister@socialworkscotland.org::65ff9fc5-2e85-49de-ab02-3bce4de86e84" providerId="AD" clId="Web-{2B75D063-26B7-D1A6-CB1D-43EE6EBC4B0E}" dt="2020-11-10T14:32:52.881" v="943" actId="1076"/>
        <pc:sldMkLst>
          <pc:docMk/>
          <pc:sldMk cId="3777479357" sldId="284"/>
        </pc:sldMkLst>
        <pc:spChg chg="del">
          <ac:chgData name="Ailsa McAllister" userId="S::ailsa.mcallister@socialworkscotland.org::65ff9fc5-2e85-49de-ab02-3bce4de86e84" providerId="AD" clId="Web-{2B75D063-26B7-D1A6-CB1D-43EE6EBC4B0E}" dt="2020-11-10T13:59:51.095" v="6"/>
          <ac:spMkLst>
            <pc:docMk/>
            <pc:sldMk cId="3777479357" sldId="284"/>
            <ac:spMk id="2" creationId="{00000000-0000-0000-0000-000000000000}"/>
          </ac:spMkLst>
        </pc:spChg>
        <pc:spChg chg="del mod">
          <ac:chgData name="Ailsa McAllister" userId="S::ailsa.mcallister@socialworkscotland.org::65ff9fc5-2e85-49de-ab02-3bce4de86e84" providerId="AD" clId="Web-{2B75D063-26B7-D1A6-CB1D-43EE6EBC4B0E}" dt="2020-11-10T13:59:47.236" v="5"/>
          <ac:spMkLst>
            <pc:docMk/>
            <pc:sldMk cId="3777479357" sldId="284"/>
            <ac:spMk id="3" creationId="{00000000-0000-0000-0000-000000000000}"/>
          </ac:spMkLst>
        </pc:spChg>
        <pc:spChg chg="add del mod">
          <ac:chgData name="Ailsa McAllister" userId="S::ailsa.mcallister@socialworkscotland.org::65ff9fc5-2e85-49de-ab02-3bce4de86e84" providerId="AD" clId="Web-{2B75D063-26B7-D1A6-CB1D-43EE6EBC4B0E}" dt="2020-11-10T14:01:03.147" v="14"/>
          <ac:spMkLst>
            <pc:docMk/>
            <pc:sldMk cId="3777479357" sldId="284"/>
            <ac:spMk id="10" creationId="{460CCE64-DAA6-408A-9D5E-19E9CD58D324}"/>
          </ac:spMkLst>
        </pc:spChg>
        <pc:spChg chg="add del mod">
          <ac:chgData name="Ailsa McAllister" userId="S::ailsa.mcallister@socialworkscotland.org::65ff9fc5-2e85-49de-ab02-3bce4de86e84" providerId="AD" clId="Web-{2B75D063-26B7-D1A6-CB1D-43EE6EBC4B0E}" dt="2020-11-10T14:00:13.878" v="13"/>
          <ac:spMkLst>
            <pc:docMk/>
            <pc:sldMk cId="3777479357" sldId="284"/>
            <ac:spMk id="12" creationId="{649F87C7-19BC-44B3-8425-D3EA9649E842}"/>
          </ac:spMkLst>
        </pc:spChg>
        <pc:picChg chg="mod">
          <ac:chgData name="Ailsa McAllister" userId="S::ailsa.mcallister@socialworkscotland.org::65ff9fc5-2e85-49de-ab02-3bce4de86e84" providerId="AD" clId="Web-{2B75D063-26B7-D1A6-CB1D-43EE6EBC4B0E}" dt="2020-11-10T14:32:43.490" v="941" actId="14100"/>
          <ac:picMkLst>
            <pc:docMk/>
            <pc:sldMk cId="3777479357" sldId="284"/>
            <ac:picMk id="2" creationId="{C4710E80-551D-47ED-8B6C-5E47E493ADF6}"/>
          </ac:picMkLst>
        </pc:picChg>
        <pc:picChg chg="mod">
          <ac:chgData name="Ailsa McAllister" userId="S::ailsa.mcallister@socialworkscotland.org::65ff9fc5-2e85-49de-ab02-3bce4de86e84" providerId="AD" clId="Web-{2B75D063-26B7-D1A6-CB1D-43EE6EBC4B0E}" dt="2020-11-10T14:32:38.349" v="940" actId="1076"/>
          <ac:picMkLst>
            <pc:docMk/>
            <pc:sldMk cId="3777479357" sldId="284"/>
            <ac:picMk id="5" creationId="{00000000-0000-0000-0000-000000000000}"/>
          </ac:picMkLst>
        </pc:picChg>
        <pc:picChg chg="mod">
          <ac:chgData name="Ailsa McAllister" userId="S::ailsa.mcallister@socialworkscotland.org::65ff9fc5-2e85-49de-ab02-3bce4de86e84" providerId="AD" clId="Web-{2B75D063-26B7-D1A6-CB1D-43EE6EBC4B0E}" dt="2020-11-10T14:32:07.566" v="927" actId="14100"/>
          <ac:picMkLst>
            <pc:docMk/>
            <pc:sldMk cId="3777479357" sldId="284"/>
            <ac:picMk id="6" creationId="{00000000-0000-0000-0000-000000000000}"/>
          </ac:picMkLst>
        </pc:picChg>
        <pc:picChg chg="add mod">
          <ac:chgData name="Ailsa McAllister" userId="S::ailsa.mcallister@socialworkscotland.org::65ff9fc5-2e85-49de-ab02-3bce4de86e84" providerId="AD" clId="Web-{2B75D063-26B7-D1A6-CB1D-43EE6EBC4B0E}" dt="2020-11-10T14:32:19.488" v="933" actId="1076"/>
          <ac:picMkLst>
            <pc:docMk/>
            <pc:sldMk cId="3777479357" sldId="284"/>
            <ac:picMk id="8" creationId="{43964046-822A-4FB8-BAD7-96693F00DF09}"/>
          </ac:picMkLst>
        </pc:picChg>
        <pc:picChg chg="mod">
          <ac:chgData name="Ailsa McAllister" userId="S::ailsa.mcallister@socialworkscotland.org::65ff9fc5-2e85-49de-ab02-3bce4de86e84" providerId="AD" clId="Web-{2B75D063-26B7-D1A6-CB1D-43EE6EBC4B0E}" dt="2020-11-10T14:09:07.007" v="35" actId="14100"/>
          <ac:picMkLst>
            <pc:docMk/>
            <pc:sldMk cId="3777479357" sldId="284"/>
            <ac:picMk id="9" creationId="{A80A92AC-BC2B-4AC6-B097-05F5119C1DB9}"/>
          </ac:picMkLst>
        </pc:picChg>
        <pc:picChg chg="mod">
          <ac:chgData name="Ailsa McAllister" userId="S::ailsa.mcallister@socialworkscotland.org::65ff9fc5-2e85-49de-ab02-3bce4de86e84" providerId="AD" clId="Web-{2B75D063-26B7-D1A6-CB1D-43EE6EBC4B0E}" dt="2020-11-10T14:32:27.145" v="936" actId="1076"/>
          <ac:picMkLst>
            <pc:docMk/>
            <pc:sldMk cId="3777479357" sldId="284"/>
            <ac:picMk id="11" creationId="{7330FDDF-5FD8-43E5-9BDA-11D654C27249}"/>
          </ac:picMkLst>
        </pc:picChg>
        <pc:picChg chg="mod">
          <ac:chgData name="Ailsa McAllister" userId="S::ailsa.mcallister@socialworkscotland.org::65ff9fc5-2e85-49de-ab02-3bce4de86e84" providerId="AD" clId="Web-{2B75D063-26B7-D1A6-CB1D-43EE6EBC4B0E}" dt="2020-11-10T14:32:33.161" v="938" actId="1076"/>
          <ac:picMkLst>
            <pc:docMk/>
            <pc:sldMk cId="3777479357" sldId="284"/>
            <ac:picMk id="13" creationId="{C57BD9C3-C258-4475-A0DA-2291A03BF067}"/>
          </ac:picMkLst>
        </pc:picChg>
        <pc:picChg chg="add mod">
          <ac:chgData name="Ailsa McAllister" userId="S::ailsa.mcallister@socialworkscotland.org::65ff9fc5-2e85-49de-ab02-3bce4de86e84" providerId="AD" clId="Web-{2B75D063-26B7-D1A6-CB1D-43EE6EBC4B0E}" dt="2020-11-10T14:10:18.902" v="48" actId="1076"/>
          <ac:picMkLst>
            <pc:docMk/>
            <pc:sldMk cId="3777479357" sldId="284"/>
            <ac:picMk id="14" creationId="{3BFFB31A-B7AE-4A48-81B1-511FAE82C632}"/>
          </ac:picMkLst>
        </pc:picChg>
        <pc:picChg chg="mod">
          <ac:chgData name="Ailsa McAllister" userId="S::ailsa.mcallister@socialworkscotland.org::65ff9fc5-2e85-49de-ab02-3bce4de86e84" providerId="AD" clId="Web-{2B75D063-26B7-D1A6-CB1D-43EE6EBC4B0E}" dt="2020-11-10T14:32:30.395" v="937" actId="14100"/>
          <ac:picMkLst>
            <pc:docMk/>
            <pc:sldMk cId="3777479357" sldId="284"/>
            <ac:picMk id="15" creationId="{A13358A1-D5AD-4A4C-8CBE-C5AC33A50685}"/>
          </ac:picMkLst>
        </pc:picChg>
        <pc:picChg chg="mod">
          <ac:chgData name="Ailsa McAllister" userId="S::ailsa.mcallister@socialworkscotland.org::65ff9fc5-2e85-49de-ab02-3bce4de86e84" providerId="AD" clId="Web-{2B75D063-26B7-D1A6-CB1D-43EE6EBC4B0E}" dt="2020-11-10T14:32:52.881" v="943" actId="1076"/>
          <ac:picMkLst>
            <pc:docMk/>
            <pc:sldMk cId="3777479357" sldId="284"/>
            <ac:picMk id="16" creationId="{5EF405BB-B261-408D-AB4C-7F049D376512}"/>
          </ac:picMkLst>
        </pc:picChg>
      </pc:sldChg>
      <pc:sldChg chg="ord">
        <pc:chgData name="Ailsa McAllister" userId="S::ailsa.mcallister@socialworkscotland.org::65ff9fc5-2e85-49de-ab02-3bce4de86e84" providerId="AD" clId="Web-{2B75D063-26B7-D1A6-CB1D-43EE6EBC4B0E}" dt="2020-11-10T14:47:19.375" v="944"/>
        <pc:sldMkLst>
          <pc:docMk/>
          <pc:sldMk cId="4192346868" sldId="286"/>
        </pc:sldMkLst>
      </pc:sldChg>
      <pc:sldChg chg="modSp">
        <pc:chgData name="Ailsa McAllister" userId="S::ailsa.mcallister@socialworkscotland.org::65ff9fc5-2e85-49de-ab02-3bce4de86e84" providerId="AD" clId="Web-{2B75D063-26B7-D1A6-CB1D-43EE6EBC4B0E}" dt="2020-11-10T14:51:56.456" v="961" actId="20577"/>
        <pc:sldMkLst>
          <pc:docMk/>
          <pc:sldMk cId="284287776" sldId="287"/>
        </pc:sldMkLst>
        <pc:spChg chg="mod">
          <ac:chgData name="Ailsa McAllister" userId="S::ailsa.mcallister@socialworkscotland.org::65ff9fc5-2e85-49de-ab02-3bce4de86e84" providerId="AD" clId="Web-{2B75D063-26B7-D1A6-CB1D-43EE6EBC4B0E}" dt="2020-11-10T14:51:56.456" v="961" actId="20577"/>
          <ac:spMkLst>
            <pc:docMk/>
            <pc:sldMk cId="284287776" sldId="287"/>
            <ac:spMk id="2" creationId="{00000000-0000-0000-0000-000000000000}"/>
          </ac:spMkLst>
        </pc:spChg>
      </pc:sldChg>
    </pc:docChg>
  </pc:docChgLst>
  <pc:docChgLst>
    <pc:chgData name="Calum Carlyle" userId="S::calum.carlyle@socialworkscotland.org::de72d87a-1dc4-487c-846f-881f1717e145" providerId="AD" clId="Web-{EFBB1CDC-E6D2-8060-AF35-3C92C928F031}"/>
    <pc:docChg chg="modSld">
      <pc:chgData name="Calum Carlyle" userId="S::calum.carlyle@socialworkscotland.org::de72d87a-1dc4-487c-846f-881f1717e145" providerId="AD" clId="Web-{EFBB1CDC-E6D2-8060-AF35-3C92C928F031}" dt="2020-11-11T11:59:10.214" v="155"/>
      <pc:docMkLst>
        <pc:docMk/>
      </pc:docMkLst>
      <pc:sldChg chg="addSp delSp modSp">
        <pc:chgData name="Calum Carlyle" userId="S::calum.carlyle@socialworkscotland.org::de72d87a-1dc4-487c-846f-881f1717e145" providerId="AD" clId="Web-{EFBB1CDC-E6D2-8060-AF35-3C92C928F031}" dt="2020-11-11T11:59:10.214" v="155"/>
        <pc:sldMkLst>
          <pc:docMk/>
          <pc:sldMk cId="2179409380" sldId="298"/>
        </pc:sldMkLst>
        <pc:spChg chg="del mod">
          <ac:chgData name="Calum Carlyle" userId="S::calum.carlyle@socialworkscotland.org::de72d87a-1dc4-487c-846f-881f1717e145" providerId="AD" clId="Web-{EFBB1CDC-E6D2-8060-AF35-3C92C928F031}" dt="2020-11-11T11:59:10.214" v="155"/>
          <ac:spMkLst>
            <pc:docMk/>
            <pc:sldMk cId="2179409380" sldId="298"/>
            <ac:spMk id="2" creationId="{9394B712-F8B3-425B-B3CD-61FD2951544D}"/>
          </ac:spMkLst>
        </pc:spChg>
        <pc:graphicFrameChg chg="mod modGraphic">
          <ac:chgData name="Calum Carlyle" userId="S::calum.carlyle@socialworkscotland.org::de72d87a-1dc4-487c-846f-881f1717e145" providerId="AD" clId="Web-{EFBB1CDC-E6D2-8060-AF35-3C92C928F031}" dt="2020-11-11T11:57:13.316" v="81"/>
          <ac:graphicFrameMkLst>
            <pc:docMk/>
            <pc:sldMk cId="2179409380" sldId="298"/>
            <ac:graphicFrameMk id="18" creationId="{34D41B69-6EFF-4C9B-A6D3-43A7713E9D44}"/>
          </ac:graphicFrameMkLst>
        </pc:graphicFrameChg>
        <pc:picChg chg="add">
          <ac:chgData name="Calum Carlyle" userId="S::calum.carlyle@socialworkscotland.org::de72d87a-1dc4-487c-846f-881f1717e145" providerId="AD" clId="Web-{EFBB1CDC-E6D2-8060-AF35-3C92C928F031}" dt="2020-11-11T11:58:43.806" v="152"/>
          <ac:picMkLst>
            <pc:docMk/>
            <pc:sldMk cId="2179409380" sldId="298"/>
            <ac:picMk id="3" creationId="{93E1D45D-E272-4646-99D1-FEFC76D8C19C}"/>
          </ac:picMkLst>
        </pc:picChg>
        <pc:picChg chg="del mod">
          <ac:chgData name="Calum Carlyle" userId="S::calum.carlyle@socialworkscotland.org::de72d87a-1dc4-487c-846f-881f1717e145" providerId="AD" clId="Web-{EFBB1CDC-E6D2-8060-AF35-3C92C928F031}" dt="2020-11-11T11:58:36.258" v="151"/>
          <ac:picMkLst>
            <pc:docMk/>
            <pc:sldMk cId="2179409380" sldId="298"/>
            <ac:picMk id="21" creationId="{DA9AD07F-E72A-4BEE-AF12-FA5032FFA534}"/>
          </ac:picMkLst>
        </pc:picChg>
      </pc:sldChg>
      <pc:sldChg chg="modSp">
        <pc:chgData name="Calum Carlyle" userId="S::calum.carlyle@socialworkscotland.org::de72d87a-1dc4-487c-846f-881f1717e145" providerId="AD" clId="Web-{EFBB1CDC-E6D2-8060-AF35-3C92C928F031}" dt="2020-11-11T11:57:57.694" v="149"/>
        <pc:sldMkLst>
          <pc:docMk/>
          <pc:sldMk cId="3286620758" sldId="299"/>
        </pc:sldMkLst>
        <pc:graphicFrameChg chg="mod modGraphic">
          <ac:chgData name="Calum Carlyle" userId="S::calum.carlyle@socialworkscotland.org::de72d87a-1dc4-487c-846f-881f1717e145" providerId="AD" clId="Web-{EFBB1CDC-E6D2-8060-AF35-3C92C928F031}" dt="2020-11-11T11:57:57.694" v="149"/>
          <ac:graphicFrameMkLst>
            <pc:docMk/>
            <pc:sldMk cId="3286620758" sldId="299"/>
            <ac:graphicFrameMk id="10" creationId="{B2905F46-71A1-4A5D-BC64-DFC9ED11B721}"/>
          </ac:graphicFrameMkLst>
        </pc:graphicFrameChg>
      </pc:sldChg>
    </pc:docChg>
  </pc:docChgLst>
  <pc:docChgLst>
    <pc:chgData name="Donna Murray" userId="S::donna.murray@socialworkscotland.org::417dfdc3-b25f-4527-b90e-6bdf2537619d" providerId="AD" clId="Web-{806C9986-B352-F9FD-2856-8E42DA0B0FA9}"/>
    <pc:docChg chg="addSld delSld">
      <pc:chgData name="Donna Murray" userId="S::donna.murray@socialworkscotland.org::417dfdc3-b25f-4527-b90e-6bdf2537619d" providerId="AD" clId="Web-{806C9986-B352-F9FD-2856-8E42DA0B0FA9}" dt="2020-11-10T14:23:01.795" v="1"/>
      <pc:docMkLst>
        <pc:docMk/>
      </pc:docMkLst>
      <pc:sldChg chg="new del">
        <pc:chgData name="Donna Murray" userId="S::donna.murray@socialworkscotland.org::417dfdc3-b25f-4527-b90e-6bdf2537619d" providerId="AD" clId="Web-{806C9986-B352-F9FD-2856-8E42DA0B0FA9}" dt="2020-11-10T14:23:01.795" v="1"/>
        <pc:sldMkLst>
          <pc:docMk/>
          <pc:sldMk cId="3811457353" sldId="300"/>
        </pc:sldMkLst>
      </pc:sldChg>
    </pc:docChg>
  </pc:docChgLst>
  <pc:docChgLst>
    <pc:chgData name="Donna Murray" userId="S::donna.murray@socialworkscotland.org::417dfdc3-b25f-4527-b90e-6bdf2537619d" providerId="AD" clId="Web-{09F8C672-DDBF-4D21-A2FD-46CB6C416758}"/>
    <pc:docChg chg="addSld delSld">
      <pc:chgData name="Donna Murray" userId="S::donna.murray@socialworkscotland.org::417dfdc3-b25f-4527-b90e-6bdf2537619d" providerId="AD" clId="Web-{09F8C672-DDBF-4D21-A2FD-46CB6C416758}" dt="2020-11-10T14:21:18.017" v="2"/>
      <pc:docMkLst>
        <pc:docMk/>
      </pc:docMkLst>
      <pc:sldChg chg="del">
        <pc:chgData name="Donna Murray" userId="S::donna.murray@socialworkscotland.org::417dfdc3-b25f-4527-b90e-6bdf2537619d" providerId="AD" clId="Web-{09F8C672-DDBF-4D21-A2FD-46CB6C416758}" dt="2020-11-10T14:19:22.730" v="1"/>
        <pc:sldMkLst>
          <pc:docMk/>
          <pc:sldMk cId="3372570953" sldId="300"/>
        </pc:sldMkLst>
      </pc:sldChg>
      <pc:sldChg chg="add del replId">
        <pc:chgData name="Donna Murray" userId="S::donna.murray@socialworkscotland.org::417dfdc3-b25f-4527-b90e-6bdf2537619d" providerId="AD" clId="Web-{09F8C672-DDBF-4D21-A2FD-46CB6C416758}" dt="2020-11-10T14:21:18.017" v="2"/>
        <pc:sldMkLst>
          <pc:docMk/>
          <pc:sldMk cId="2276138767" sldId="301"/>
        </pc:sldMkLst>
      </pc:sldChg>
    </pc:docChg>
  </pc:docChgLst>
  <pc:docChgLst>
    <pc:chgData name="Calum Carlyle" userId="S::calum.carlyle@socialworkscotland.org::de72d87a-1dc4-487c-846f-881f1717e145" providerId="AD" clId="Web-{5D7F98F8-1339-BF08-B4C2-7BA1035F0975}"/>
    <pc:docChg chg="modSld">
      <pc:chgData name="Calum Carlyle" userId="S::calum.carlyle@socialworkscotland.org::de72d87a-1dc4-487c-846f-881f1717e145" providerId="AD" clId="Web-{5D7F98F8-1339-BF08-B4C2-7BA1035F0975}" dt="2020-11-10T14:55:03.787" v="83" actId="1076"/>
      <pc:docMkLst>
        <pc:docMk/>
      </pc:docMkLst>
      <pc:sldChg chg="modNotes">
        <pc:chgData name="Calum Carlyle" userId="S::calum.carlyle@socialworkscotland.org::de72d87a-1dc4-487c-846f-881f1717e145" providerId="AD" clId="Web-{5D7F98F8-1339-BF08-B4C2-7BA1035F0975}" dt="2020-11-10T14:34:02.529" v="1"/>
        <pc:sldMkLst>
          <pc:docMk/>
          <pc:sldMk cId="3777479357" sldId="284"/>
        </pc:sldMkLst>
      </pc:sldChg>
      <pc:sldChg chg="addSp modSp">
        <pc:chgData name="Calum Carlyle" userId="S::calum.carlyle@socialworkscotland.org::de72d87a-1dc4-487c-846f-881f1717e145" providerId="AD" clId="Web-{5D7F98F8-1339-BF08-B4C2-7BA1035F0975}" dt="2020-11-10T14:55:03.787" v="83" actId="1076"/>
        <pc:sldMkLst>
          <pc:docMk/>
          <pc:sldMk cId="1491899004" sldId="297"/>
        </pc:sldMkLst>
        <pc:spChg chg="mod">
          <ac:chgData name="Calum Carlyle" userId="S::calum.carlyle@socialworkscotland.org::de72d87a-1dc4-487c-846f-881f1717e145" providerId="AD" clId="Web-{5D7F98F8-1339-BF08-B4C2-7BA1035F0975}" dt="2020-11-10T14:43:17.411" v="59" actId="20577"/>
          <ac:spMkLst>
            <pc:docMk/>
            <pc:sldMk cId="1491899004" sldId="297"/>
            <ac:spMk id="2" creationId="{00000000-0000-0000-0000-000000000000}"/>
          </ac:spMkLst>
        </pc:spChg>
        <pc:spChg chg="add mod">
          <ac:chgData name="Calum Carlyle" userId="S::calum.carlyle@socialworkscotland.org::de72d87a-1dc4-487c-846f-881f1717e145" providerId="AD" clId="Web-{5D7F98F8-1339-BF08-B4C2-7BA1035F0975}" dt="2020-11-10T14:55:03.787" v="83" actId="1076"/>
          <ac:spMkLst>
            <pc:docMk/>
            <pc:sldMk cId="1491899004" sldId="297"/>
            <ac:spMk id="3" creationId="{4D3DE994-D143-4E19-B9D3-AA6C1DD54D82}"/>
          </ac:spMkLst>
        </pc:spChg>
      </pc:sldChg>
    </pc:docChg>
  </pc:docChgLst>
  <pc:docChgLst>
    <pc:chgData name="Calum Campbell" userId="S::calum.campbell@socialworkscotland.org::0cec664b-0e64-4f0e-81a9-8f9d7c6297f2" providerId="AD" clId="Web-{CEB5B179-050A-87F5-2287-B2D7E0BD7523}"/>
    <pc:docChg chg="addSld modSld">
      <pc:chgData name="Calum Campbell" userId="S::calum.campbell@socialworkscotland.org::0cec664b-0e64-4f0e-81a9-8f9d7c6297f2" providerId="AD" clId="Web-{CEB5B179-050A-87F5-2287-B2D7E0BD7523}" dt="2020-11-10T14:17:55.476" v="48"/>
      <pc:docMkLst>
        <pc:docMk/>
      </pc:docMkLst>
      <pc:sldChg chg="modSp modMedia">
        <pc:chgData name="Calum Campbell" userId="S::calum.campbell@socialworkscotland.org::0cec664b-0e64-4f0e-81a9-8f9d7c6297f2" providerId="AD" clId="Web-{CEB5B179-050A-87F5-2287-B2D7E0BD7523}" dt="2020-11-10T13:53:38.204" v="1"/>
        <pc:sldMkLst>
          <pc:docMk/>
          <pc:sldMk cId="1693426909" sldId="282"/>
        </pc:sldMkLst>
        <pc:picChg chg="mod">
          <ac:chgData name="Calum Campbell" userId="S::calum.campbell@socialworkscotland.org::0cec664b-0e64-4f0e-81a9-8f9d7c6297f2" providerId="AD" clId="Web-{CEB5B179-050A-87F5-2287-B2D7E0BD7523}" dt="2020-11-10T13:53:38.204" v="1"/>
          <ac:picMkLst>
            <pc:docMk/>
            <pc:sldMk cId="1693426909" sldId="282"/>
            <ac:picMk id="6" creationId="{00000000-0000-0000-0000-000000000000}"/>
          </ac:picMkLst>
        </pc:picChg>
      </pc:sldChg>
      <pc:sldChg chg="addSp delSp modSp">
        <pc:chgData name="Calum Campbell" userId="S::calum.campbell@socialworkscotland.org::0cec664b-0e64-4f0e-81a9-8f9d7c6297f2" providerId="AD" clId="Web-{CEB5B179-050A-87F5-2287-B2D7E0BD7523}" dt="2020-11-10T14:13:30.819" v="47" actId="14100"/>
        <pc:sldMkLst>
          <pc:docMk/>
          <pc:sldMk cId="3777479357" sldId="284"/>
        </pc:sldMkLst>
        <pc:picChg chg="add del mod">
          <ac:chgData name="Calum Campbell" userId="S::calum.campbell@socialworkscotland.org::0cec664b-0e64-4f0e-81a9-8f9d7c6297f2" providerId="AD" clId="Web-{CEB5B179-050A-87F5-2287-B2D7E0BD7523}" dt="2020-11-10T14:13:00.428" v="38"/>
          <ac:picMkLst>
            <pc:docMk/>
            <pc:sldMk cId="3777479357" sldId="284"/>
            <ac:picMk id="9" creationId="{A80A92AC-BC2B-4AC6-B097-05F5119C1DB9}"/>
          </ac:picMkLst>
        </pc:picChg>
        <pc:picChg chg="add mod">
          <ac:chgData name="Calum Campbell" userId="S::calum.campbell@socialworkscotland.org::0cec664b-0e64-4f0e-81a9-8f9d7c6297f2" providerId="AD" clId="Web-{CEB5B179-050A-87F5-2287-B2D7E0BD7523}" dt="2020-11-10T14:07:09.317" v="23" actId="14100"/>
          <ac:picMkLst>
            <pc:docMk/>
            <pc:sldMk cId="3777479357" sldId="284"/>
            <ac:picMk id="11" creationId="{7330FDDF-5FD8-43E5-9BDA-11D654C27249}"/>
          </ac:picMkLst>
        </pc:picChg>
        <pc:picChg chg="add mod">
          <ac:chgData name="Calum Campbell" userId="S::calum.campbell@socialworkscotland.org::0cec664b-0e64-4f0e-81a9-8f9d7c6297f2" providerId="AD" clId="Web-{CEB5B179-050A-87F5-2287-B2D7E0BD7523}" dt="2020-11-10T14:07:20.911" v="26" actId="14100"/>
          <ac:picMkLst>
            <pc:docMk/>
            <pc:sldMk cId="3777479357" sldId="284"/>
            <ac:picMk id="13" creationId="{C57BD9C3-C258-4475-A0DA-2291A03BF067}"/>
          </ac:picMkLst>
        </pc:picChg>
        <pc:picChg chg="mod">
          <ac:chgData name="Calum Campbell" userId="S::calum.campbell@socialworkscotland.org::0cec664b-0e64-4f0e-81a9-8f9d7c6297f2" providerId="AD" clId="Web-{CEB5B179-050A-87F5-2287-B2D7E0BD7523}" dt="2020-11-10T14:09:46.099" v="27" actId="1076"/>
          <ac:picMkLst>
            <pc:docMk/>
            <pc:sldMk cId="3777479357" sldId="284"/>
            <ac:picMk id="14" creationId="{3BFFB31A-B7AE-4A48-81B1-511FAE82C632}"/>
          </ac:picMkLst>
        </pc:picChg>
        <pc:picChg chg="add mod">
          <ac:chgData name="Calum Campbell" userId="S::calum.campbell@socialworkscotland.org::0cec664b-0e64-4f0e-81a9-8f9d7c6297f2" providerId="AD" clId="Web-{CEB5B179-050A-87F5-2287-B2D7E0BD7523}" dt="2020-11-10T14:10:32.412" v="37" actId="14100"/>
          <ac:picMkLst>
            <pc:docMk/>
            <pc:sldMk cId="3777479357" sldId="284"/>
            <ac:picMk id="15" creationId="{A13358A1-D5AD-4A4C-8CBE-C5AC33A50685}"/>
          </ac:picMkLst>
        </pc:picChg>
        <pc:picChg chg="add mod">
          <ac:chgData name="Calum Campbell" userId="S::calum.campbell@socialworkscotland.org::0cec664b-0e64-4f0e-81a9-8f9d7c6297f2" providerId="AD" clId="Web-{CEB5B179-050A-87F5-2287-B2D7E0BD7523}" dt="2020-11-10T14:13:30.819" v="47" actId="14100"/>
          <ac:picMkLst>
            <pc:docMk/>
            <pc:sldMk cId="3777479357" sldId="284"/>
            <ac:picMk id="16" creationId="{5EF405BB-B261-408D-AB4C-7F049D376512}"/>
          </ac:picMkLst>
        </pc:picChg>
      </pc:sldChg>
      <pc:sldChg chg="new">
        <pc:chgData name="Calum Campbell" userId="S::calum.campbell@socialworkscotland.org::0cec664b-0e64-4f0e-81a9-8f9d7c6297f2" providerId="AD" clId="Web-{CEB5B179-050A-87F5-2287-B2D7E0BD7523}" dt="2020-11-10T14:17:55.476" v="48"/>
        <pc:sldMkLst>
          <pc:docMk/>
          <pc:sldMk cId="3372570953"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9756B-EBB7-4F5B-A97B-0B522A39FAF9}" type="datetimeFigureOut">
              <a:rPr lang="en-GB" smtClean="0"/>
              <a:t>30/11/2021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CAF21-8EFF-4B79-A271-FB631807B536}" type="slidenum">
              <a:rPr lang="en-GB" smtClean="0"/>
              <a:t>‹#›</a:t>
            </a:fld>
            <a:endParaRPr lang="en-GB"/>
          </a:p>
        </p:txBody>
      </p:sp>
    </p:spTree>
    <p:extLst>
      <p:ext uri="{BB962C8B-B14F-4D97-AF65-F5344CB8AC3E}">
        <p14:creationId xmlns:p14="http://schemas.microsoft.com/office/powerpoint/2010/main" val="424577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9C0A7606-0262-44F8-847F-715B744A35EB}" type="slidenum">
              <a:rPr lang="en-GB" smtClean="0"/>
              <a:t>1</a:t>
            </a:fld>
            <a:endParaRPr lang="en-GB"/>
          </a:p>
        </p:txBody>
      </p:sp>
    </p:spTree>
    <p:extLst>
      <p:ext uri="{BB962C8B-B14F-4D97-AF65-F5344CB8AC3E}">
        <p14:creationId xmlns:p14="http://schemas.microsoft.com/office/powerpoint/2010/main" val="3007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9C0A7606-0262-44F8-847F-715B744A35EB}" type="slidenum">
              <a:rPr lang="en-GB" smtClean="0"/>
              <a:t>2</a:t>
            </a:fld>
            <a:endParaRPr lang="en-GB"/>
          </a:p>
        </p:txBody>
      </p:sp>
    </p:spTree>
    <p:extLst>
      <p:ext uri="{BB962C8B-B14F-4D97-AF65-F5344CB8AC3E}">
        <p14:creationId xmlns:p14="http://schemas.microsoft.com/office/powerpoint/2010/main" val="117364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C0A7606-0262-44F8-847F-715B744A35EB}" type="slidenum">
              <a:rPr lang="en-GB" smtClean="0"/>
              <a:t>3</a:t>
            </a:fld>
            <a:endParaRPr lang="en-GB"/>
          </a:p>
        </p:txBody>
      </p:sp>
    </p:spTree>
    <p:extLst>
      <p:ext uri="{BB962C8B-B14F-4D97-AF65-F5344CB8AC3E}">
        <p14:creationId xmlns:p14="http://schemas.microsoft.com/office/powerpoint/2010/main" val="335070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6CAF21-8EFF-4B79-A271-FB631807B536}" type="slidenum">
              <a:rPr lang="en-GB" smtClean="0"/>
              <a:t>5</a:t>
            </a:fld>
            <a:endParaRPr lang="en-GB"/>
          </a:p>
        </p:txBody>
      </p:sp>
    </p:spTree>
    <p:extLst>
      <p:ext uri="{BB962C8B-B14F-4D97-AF65-F5344CB8AC3E}">
        <p14:creationId xmlns:p14="http://schemas.microsoft.com/office/powerpoint/2010/main" val="376848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513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2676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968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65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179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8992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6495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4404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1952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5358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023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10122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0497" y="357370"/>
            <a:ext cx="3262728" cy="100468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5155" t="7440" r="-1256" b="697"/>
          <a:stretch/>
        </p:blipFill>
        <p:spPr>
          <a:xfrm>
            <a:off x="0" y="0"/>
            <a:ext cx="2899064" cy="6858000"/>
          </a:xfrm>
          <a:prstGeom prst="rect">
            <a:avLst/>
          </a:prstGeom>
        </p:spPr>
      </p:pic>
      <p:sp>
        <p:nvSpPr>
          <p:cNvPr id="2" name="Title 1"/>
          <p:cNvSpPr>
            <a:spLocks noGrp="1"/>
          </p:cNvSpPr>
          <p:nvPr>
            <p:ph type="ctrTitle"/>
          </p:nvPr>
        </p:nvSpPr>
        <p:spPr>
          <a:xfrm>
            <a:off x="3395133" y="3999261"/>
            <a:ext cx="7817812" cy="1262928"/>
          </a:xfrm>
        </p:spPr>
        <p:txBody>
          <a:bodyPr>
            <a:normAutofit fontScale="90000"/>
          </a:bodyPr>
          <a:lstStyle/>
          <a:p>
            <a:pPr algn="l"/>
            <a:r>
              <a:rPr lang="en-GB" sz="4000" b="1" dirty="0">
                <a:solidFill>
                  <a:schemeClr val="accent1">
                    <a:lumMod val="75000"/>
                  </a:schemeClr>
                </a:solidFill>
                <a:latin typeface="Arial" panose="020B0604020202020204" pitchFamily="34" charset="0"/>
                <a:cs typeface="Arial" panose="020B0604020202020204" pitchFamily="34" charset="0"/>
              </a:rPr>
              <a:t/>
            </a:r>
            <a:br>
              <a:rPr lang="en-GB" sz="4000" b="1" dirty="0">
                <a:solidFill>
                  <a:schemeClr val="accent1">
                    <a:lumMod val="75000"/>
                  </a:schemeClr>
                </a:solidFill>
                <a:latin typeface="Arial" panose="020B0604020202020204" pitchFamily="34" charset="0"/>
                <a:cs typeface="Arial" panose="020B0604020202020204" pitchFamily="34" charset="0"/>
              </a:rPr>
            </a:br>
            <a:r>
              <a:rPr lang="en-GB" sz="4000" b="1" dirty="0" smtClean="0">
                <a:solidFill>
                  <a:schemeClr val="accent1">
                    <a:lumMod val="75000"/>
                  </a:schemeClr>
                </a:solidFill>
                <a:latin typeface="Arial" panose="020B0604020202020204" pitchFamily="34" charset="0"/>
                <a:cs typeface="Arial" panose="020B0604020202020204" pitchFamily="34" charset="0"/>
              </a:rPr>
              <a:t>Welcome from SDS Team Social Work Scotland</a:t>
            </a:r>
            <a:br>
              <a:rPr lang="en-GB" sz="4000" b="1" dirty="0" smtClean="0">
                <a:solidFill>
                  <a:schemeClr val="accent1">
                    <a:lumMod val="75000"/>
                  </a:schemeClr>
                </a:solidFill>
                <a:latin typeface="Arial" panose="020B0604020202020204" pitchFamily="34" charset="0"/>
                <a:cs typeface="Arial" panose="020B0604020202020204" pitchFamily="34" charset="0"/>
              </a:rPr>
            </a:br>
            <a:r>
              <a:rPr lang="en-GB" sz="4000" b="1" dirty="0">
                <a:solidFill>
                  <a:schemeClr val="accent1">
                    <a:lumMod val="75000"/>
                  </a:schemeClr>
                </a:solidFill>
                <a:latin typeface="Arial" panose="020B0604020202020204" pitchFamily="34" charset="0"/>
                <a:cs typeface="Arial" panose="020B0604020202020204" pitchFamily="34" charset="0"/>
              </a:rPr>
              <a:t/>
            </a:r>
            <a:br>
              <a:rPr lang="en-GB" sz="4000" b="1" dirty="0">
                <a:solidFill>
                  <a:schemeClr val="accent1">
                    <a:lumMod val="75000"/>
                  </a:schemeClr>
                </a:solidFill>
                <a:latin typeface="Arial" panose="020B0604020202020204" pitchFamily="34" charset="0"/>
                <a:cs typeface="Arial" panose="020B0604020202020204" pitchFamily="34" charset="0"/>
              </a:rPr>
            </a:br>
            <a:r>
              <a:rPr lang="en-GB" sz="4000" b="1" dirty="0" smtClean="0">
                <a:solidFill>
                  <a:schemeClr val="accent1">
                    <a:lumMod val="75000"/>
                  </a:schemeClr>
                </a:solidFill>
                <a:latin typeface="Arial" panose="020B0604020202020204" pitchFamily="34" charset="0"/>
                <a:cs typeface="Arial" panose="020B0604020202020204" pitchFamily="34" charset="0"/>
              </a:rPr>
              <a:t>Standard 12 </a:t>
            </a:r>
            <a:br>
              <a:rPr lang="en-GB" sz="4000" b="1" dirty="0" smtClean="0">
                <a:solidFill>
                  <a:schemeClr val="accent1">
                    <a:lumMod val="75000"/>
                  </a:schemeClr>
                </a:solidFill>
                <a:latin typeface="Arial" panose="020B0604020202020204" pitchFamily="34" charset="0"/>
                <a:cs typeface="Arial" panose="020B0604020202020204" pitchFamily="34" charset="0"/>
              </a:rPr>
            </a:br>
            <a:r>
              <a:rPr lang="en-GB" sz="4000" b="1" dirty="0" smtClean="0">
                <a:solidFill>
                  <a:schemeClr val="accent1">
                    <a:lumMod val="75000"/>
                  </a:schemeClr>
                </a:solidFill>
                <a:latin typeface="Arial" panose="020B0604020202020204" pitchFamily="34" charset="0"/>
                <a:cs typeface="Arial" panose="020B0604020202020204" pitchFamily="34" charset="0"/>
              </a:rPr>
              <a:t>Budget and Finance Standard development</a:t>
            </a:r>
            <a:endParaRPr lang="en-GB" sz="40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426909"/>
      </p:ext>
    </p:extLst>
  </p:cSld>
  <p:clrMapOvr>
    <a:masterClrMapping/>
  </p:clrMapOvr>
  <mc:AlternateContent xmlns:mc="http://schemas.openxmlformats.org/markup-compatibility/2006" xmlns:p14="http://schemas.microsoft.com/office/powerpoint/2010/main">
    <mc:Choice Requires="p14">
      <p:transition spd="slow" p14:dur="2000" advTm="5986"/>
    </mc:Choice>
    <mc:Fallback xmlns="">
      <p:transition spd="slow" advTm="59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0497" y="357370"/>
            <a:ext cx="3262728" cy="100468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5155" t="7440" r="-1256" b="697"/>
          <a:stretch/>
        </p:blipFill>
        <p:spPr>
          <a:xfrm>
            <a:off x="0" y="0"/>
            <a:ext cx="2899064" cy="6858000"/>
          </a:xfrm>
          <a:prstGeom prst="rect">
            <a:avLst/>
          </a:prstGeom>
        </p:spPr>
      </p:pic>
      <p:sp>
        <p:nvSpPr>
          <p:cNvPr id="7" name="Rectangle 6"/>
          <p:cNvSpPr/>
          <p:nvPr/>
        </p:nvSpPr>
        <p:spPr>
          <a:xfrm>
            <a:off x="3410856" y="1587250"/>
            <a:ext cx="7170057" cy="4524315"/>
          </a:xfrm>
          <a:prstGeom prst="rect">
            <a:avLst/>
          </a:prstGeom>
        </p:spPr>
        <p:txBody>
          <a:bodyPr wrap="square">
            <a:spAutoFit/>
          </a:bodyPr>
          <a:lstStyle/>
          <a:p>
            <a:r>
              <a:rPr lang="en-GB" sz="3600" b="1" dirty="0" smtClean="0">
                <a:solidFill>
                  <a:schemeClr val="accent1">
                    <a:lumMod val="75000"/>
                  </a:schemeClr>
                </a:solidFill>
                <a:latin typeface="Arial" panose="020B0604020202020204" pitchFamily="34" charset="0"/>
                <a:cs typeface="Arial" panose="020B0604020202020204" pitchFamily="34" charset="0"/>
              </a:rPr>
              <a:t>SDS STANDARDS</a:t>
            </a:r>
          </a:p>
          <a:p>
            <a:endParaRPr lang="en-GB" sz="3600" b="1" dirty="0">
              <a:solidFill>
                <a:schemeClr val="accent1">
                  <a:lumMod val="75000"/>
                </a:schemeClr>
              </a:solidFill>
              <a:latin typeface="Arial" panose="020B0604020202020204" pitchFamily="34" charset="0"/>
              <a:cs typeface="Arial" panose="020B0604020202020204" pitchFamily="34" charset="0"/>
            </a:endParaRPr>
          </a:p>
          <a:p>
            <a:r>
              <a:rPr lang="en-GB" sz="3600" b="1" dirty="0" smtClean="0">
                <a:solidFill>
                  <a:schemeClr val="accent1">
                    <a:lumMod val="75000"/>
                  </a:schemeClr>
                </a:solidFill>
                <a:latin typeface="Arial" panose="020B0604020202020204" pitchFamily="34" charset="0"/>
                <a:cs typeface="Arial" panose="020B0604020202020204" pitchFamily="34" charset="0"/>
              </a:rPr>
              <a:t>SDS STANDARDS DEVELOPMENT LEARNING REVIEW </a:t>
            </a:r>
          </a:p>
          <a:p>
            <a:endParaRPr lang="en-GB" sz="3600" b="1" dirty="0">
              <a:solidFill>
                <a:schemeClr val="accent1">
                  <a:lumMod val="75000"/>
                </a:schemeClr>
              </a:solidFill>
              <a:latin typeface="Arial" panose="020B0604020202020204" pitchFamily="34" charset="0"/>
              <a:cs typeface="Arial" panose="020B0604020202020204" pitchFamily="34" charset="0"/>
            </a:endParaRPr>
          </a:p>
          <a:p>
            <a:r>
              <a:rPr lang="en-GB" sz="3600" b="1" dirty="0" smtClean="0">
                <a:solidFill>
                  <a:schemeClr val="accent1">
                    <a:lumMod val="75000"/>
                  </a:schemeClr>
                </a:solidFill>
                <a:latin typeface="Arial" panose="020B0604020202020204" pitchFamily="34" charset="0"/>
                <a:cs typeface="Arial" panose="020B0604020202020204" pitchFamily="34" charset="0"/>
              </a:rPr>
              <a:t>Published Scottish Government Website</a:t>
            </a:r>
            <a:endParaRPr lang="en-GB" sz="3600" dirty="0"/>
          </a:p>
        </p:txBody>
      </p:sp>
    </p:spTree>
    <p:extLst>
      <p:ext uri="{BB962C8B-B14F-4D97-AF65-F5344CB8AC3E}">
        <p14:creationId xmlns:p14="http://schemas.microsoft.com/office/powerpoint/2010/main" val="2716003643"/>
      </p:ext>
    </p:extLst>
  </p:cSld>
  <p:clrMapOvr>
    <a:masterClrMapping/>
  </p:clrMapOvr>
  <mc:AlternateContent xmlns:mc="http://schemas.openxmlformats.org/markup-compatibility/2006" xmlns:p14="http://schemas.microsoft.com/office/powerpoint/2010/main">
    <mc:Choice Requires="p14">
      <p:transition spd="slow" p14:dur="2000" advTm="5986"/>
    </mc:Choice>
    <mc:Fallback xmlns="">
      <p:transition spd="slow" advTm="59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0497" y="357370"/>
            <a:ext cx="3262728" cy="1004681"/>
          </a:xfrm>
          <a:prstGeom prst="rect">
            <a:avLst/>
          </a:prstGeom>
        </p:spPr>
      </p:pic>
      <p:pic>
        <p:nvPicPr>
          <p:cNvPr id="6" name="Picture 5"/>
          <p:cNvPicPr>
            <a:picLocks noChangeAspect="1"/>
          </p:cNvPicPr>
          <p:nvPr/>
        </p:nvPicPr>
        <p:blipFill>
          <a:blip r:embed="rId4"/>
          <a:stretch>
            <a:fillRect/>
          </a:stretch>
        </p:blipFill>
        <p:spPr>
          <a:xfrm rot="20783980">
            <a:off x="432035" y="495339"/>
            <a:ext cx="1793697" cy="2633917"/>
          </a:xfrm>
          <a:prstGeom prst="rect">
            <a:avLst/>
          </a:prstGeom>
          <a:ln w="3175">
            <a:solidFill>
              <a:schemeClr val="accent3">
                <a:lumMod val="60000"/>
                <a:lumOff val="40000"/>
              </a:schemeClr>
            </a:solidFill>
          </a:ln>
          <a:effectLst>
            <a:outerShdw blurRad="50800" dist="38100" dir="8100000" algn="tr" rotWithShape="0">
              <a:prstClr val="black">
                <a:alpha val="40000"/>
              </a:prstClr>
            </a:outerShdw>
          </a:effectLst>
        </p:spPr>
      </p:pic>
      <p:pic>
        <p:nvPicPr>
          <p:cNvPr id="5" name="Picture 4"/>
          <p:cNvPicPr>
            <a:picLocks noChangeAspect="1"/>
          </p:cNvPicPr>
          <p:nvPr/>
        </p:nvPicPr>
        <p:blipFill>
          <a:blip r:embed="rId5"/>
          <a:stretch>
            <a:fillRect/>
          </a:stretch>
        </p:blipFill>
        <p:spPr>
          <a:xfrm rot="540000">
            <a:off x="670140" y="3350231"/>
            <a:ext cx="2253302" cy="3356060"/>
          </a:xfrm>
          <a:prstGeom prst="rect">
            <a:avLst/>
          </a:prstGeom>
        </p:spPr>
      </p:pic>
      <p:pic>
        <p:nvPicPr>
          <p:cNvPr id="8" name="Picture 8" descr="Graphical user interface, website&#10;&#10;Description automatically generated">
            <a:extLst>
              <a:ext uri="{FF2B5EF4-FFF2-40B4-BE49-F238E27FC236}">
                <a16:creationId xmlns:a16="http://schemas.microsoft.com/office/drawing/2014/main" id="{43964046-822A-4FB8-BAD7-96693F00DF09}"/>
              </a:ext>
            </a:extLst>
          </p:cNvPr>
          <p:cNvPicPr>
            <a:picLocks noChangeAspect="1"/>
          </p:cNvPicPr>
          <p:nvPr/>
        </p:nvPicPr>
        <p:blipFill>
          <a:blip r:embed="rId6"/>
          <a:stretch>
            <a:fillRect/>
          </a:stretch>
        </p:blipFill>
        <p:spPr>
          <a:xfrm>
            <a:off x="4891136" y="316391"/>
            <a:ext cx="1808672" cy="2689672"/>
          </a:xfrm>
          <a:prstGeom prst="rect">
            <a:avLst/>
          </a:prstGeom>
        </p:spPr>
      </p:pic>
      <p:pic>
        <p:nvPicPr>
          <p:cNvPr id="11" name="Picture 12" descr="A picture containing application&#10;&#10;Description automatically generated">
            <a:extLst>
              <a:ext uri="{FF2B5EF4-FFF2-40B4-BE49-F238E27FC236}">
                <a16:creationId xmlns:a16="http://schemas.microsoft.com/office/drawing/2014/main" id="{7330FDDF-5FD8-43E5-9BDA-11D654C27249}"/>
              </a:ext>
            </a:extLst>
          </p:cNvPr>
          <p:cNvPicPr>
            <a:picLocks noChangeAspect="1"/>
          </p:cNvPicPr>
          <p:nvPr/>
        </p:nvPicPr>
        <p:blipFill>
          <a:blip r:embed="rId7"/>
          <a:stretch>
            <a:fillRect/>
          </a:stretch>
        </p:blipFill>
        <p:spPr>
          <a:xfrm rot="480000">
            <a:off x="7522750" y="1313965"/>
            <a:ext cx="1736548" cy="3160791"/>
          </a:xfrm>
          <a:prstGeom prst="rect">
            <a:avLst/>
          </a:prstGeom>
        </p:spPr>
      </p:pic>
      <p:pic>
        <p:nvPicPr>
          <p:cNvPr id="13" name="Picture 13" descr="A picture containing graphical user interface, text&#10;&#10;Description automatically generated">
            <a:extLst>
              <a:ext uri="{FF2B5EF4-FFF2-40B4-BE49-F238E27FC236}">
                <a16:creationId xmlns:a16="http://schemas.microsoft.com/office/drawing/2014/main" id="{C57BD9C3-C258-4475-A0DA-2291A03BF067}"/>
              </a:ext>
            </a:extLst>
          </p:cNvPr>
          <p:cNvPicPr>
            <a:picLocks noChangeAspect="1"/>
          </p:cNvPicPr>
          <p:nvPr/>
        </p:nvPicPr>
        <p:blipFill>
          <a:blip r:embed="rId8"/>
          <a:stretch>
            <a:fillRect/>
          </a:stretch>
        </p:blipFill>
        <p:spPr>
          <a:xfrm rot="1620000">
            <a:off x="6813776" y="3651479"/>
            <a:ext cx="2131488" cy="3022932"/>
          </a:xfrm>
          <a:prstGeom prst="rect">
            <a:avLst/>
          </a:prstGeom>
        </p:spPr>
      </p:pic>
      <p:pic>
        <p:nvPicPr>
          <p:cNvPr id="14" name="Picture 14" descr="Text, letter&#10;&#10;Description automatically generated">
            <a:extLst>
              <a:ext uri="{FF2B5EF4-FFF2-40B4-BE49-F238E27FC236}">
                <a16:creationId xmlns:a16="http://schemas.microsoft.com/office/drawing/2014/main" id="{3BFFB31A-B7AE-4A48-81B1-511FAE82C632}"/>
              </a:ext>
            </a:extLst>
          </p:cNvPr>
          <p:cNvPicPr>
            <a:picLocks noChangeAspect="1"/>
          </p:cNvPicPr>
          <p:nvPr/>
        </p:nvPicPr>
        <p:blipFill>
          <a:blip r:embed="rId9"/>
          <a:stretch>
            <a:fillRect/>
          </a:stretch>
        </p:blipFill>
        <p:spPr>
          <a:xfrm>
            <a:off x="9898531" y="1367550"/>
            <a:ext cx="1909313" cy="2720573"/>
          </a:xfrm>
          <a:prstGeom prst="rect">
            <a:avLst/>
          </a:prstGeom>
        </p:spPr>
      </p:pic>
      <p:pic>
        <p:nvPicPr>
          <p:cNvPr id="15" name="Picture 15" descr="Graphical user interface, text, application&#10;&#10;Description automatically generated">
            <a:extLst>
              <a:ext uri="{FF2B5EF4-FFF2-40B4-BE49-F238E27FC236}">
                <a16:creationId xmlns:a16="http://schemas.microsoft.com/office/drawing/2014/main" id="{A13358A1-D5AD-4A4C-8CBE-C5AC33A50685}"/>
              </a:ext>
            </a:extLst>
          </p:cNvPr>
          <p:cNvPicPr>
            <a:picLocks noChangeAspect="1"/>
          </p:cNvPicPr>
          <p:nvPr/>
        </p:nvPicPr>
        <p:blipFill>
          <a:blip r:embed="rId10"/>
          <a:stretch>
            <a:fillRect/>
          </a:stretch>
        </p:blipFill>
        <p:spPr>
          <a:xfrm rot="900000">
            <a:off x="9561644" y="3526055"/>
            <a:ext cx="1905238" cy="3135190"/>
          </a:xfrm>
          <a:prstGeom prst="rect">
            <a:avLst/>
          </a:prstGeom>
        </p:spPr>
      </p:pic>
      <p:pic>
        <p:nvPicPr>
          <p:cNvPr id="16" name="Picture 16" descr="Graphical user interface&#10;&#10;Description automatically generated">
            <a:extLst>
              <a:ext uri="{FF2B5EF4-FFF2-40B4-BE49-F238E27FC236}">
                <a16:creationId xmlns:a16="http://schemas.microsoft.com/office/drawing/2014/main" id="{5EF405BB-B261-408D-AB4C-7F049D376512}"/>
              </a:ext>
            </a:extLst>
          </p:cNvPr>
          <p:cNvPicPr>
            <a:picLocks noChangeAspect="1"/>
          </p:cNvPicPr>
          <p:nvPr/>
        </p:nvPicPr>
        <p:blipFill>
          <a:blip r:embed="rId11"/>
          <a:stretch>
            <a:fillRect/>
          </a:stretch>
        </p:blipFill>
        <p:spPr>
          <a:xfrm>
            <a:off x="3783434" y="3327631"/>
            <a:ext cx="2211453" cy="3276059"/>
          </a:xfrm>
          <a:prstGeom prst="rect">
            <a:avLst/>
          </a:prstGeom>
        </p:spPr>
      </p:pic>
      <p:pic>
        <p:nvPicPr>
          <p:cNvPr id="2" name="Picture 2" descr="Text, whiteboard&#10;&#10;Description automatically generated">
            <a:extLst>
              <a:ext uri="{FF2B5EF4-FFF2-40B4-BE49-F238E27FC236}">
                <a16:creationId xmlns:a16="http://schemas.microsoft.com/office/drawing/2014/main" id="{C4710E80-551D-47ED-8B6C-5E47E493ADF6}"/>
              </a:ext>
            </a:extLst>
          </p:cNvPr>
          <p:cNvPicPr>
            <a:picLocks noChangeAspect="1"/>
          </p:cNvPicPr>
          <p:nvPr/>
        </p:nvPicPr>
        <p:blipFill>
          <a:blip r:embed="rId12"/>
          <a:stretch>
            <a:fillRect/>
          </a:stretch>
        </p:blipFill>
        <p:spPr>
          <a:xfrm>
            <a:off x="2637842" y="209843"/>
            <a:ext cx="1822438" cy="2801059"/>
          </a:xfrm>
          <a:prstGeom prst="rect">
            <a:avLst/>
          </a:prstGeom>
        </p:spPr>
      </p:pic>
      <p:pic>
        <p:nvPicPr>
          <p:cNvPr id="3" name="Picture 2"/>
          <p:cNvPicPr>
            <a:picLocks noChangeAspect="1"/>
          </p:cNvPicPr>
          <p:nvPr/>
        </p:nvPicPr>
        <p:blipFill>
          <a:blip r:embed="rId13"/>
          <a:stretch>
            <a:fillRect/>
          </a:stretch>
        </p:blipFill>
        <p:spPr>
          <a:xfrm>
            <a:off x="2784270" y="2544940"/>
            <a:ext cx="1115665" cy="1115665"/>
          </a:xfrm>
          <a:prstGeom prst="rect">
            <a:avLst/>
          </a:prstGeom>
        </p:spPr>
      </p:pic>
    </p:spTree>
    <p:extLst>
      <p:ext uri="{BB962C8B-B14F-4D97-AF65-F5344CB8AC3E}">
        <p14:creationId xmlns:p14="http://schemas.microsoft.com/office/powerpoint/2010/main" val="3777479357"/>
      </p:ext>
    </p:extLst>
  </p:cSld>
  <p:clrMapOvr>
    <a:masterClrMapping/>
  </p:clrMapOvr>
  <mc:AlternateContent xmlns:mc="http://schemas.openxmlformats.org/markup-compatibility/2006" xmlns:p14="http://schemas.microsoft.com/office/powerpoint/2010/main">
    <mc:Choice Requires="p14">
      <p:transition spd="slow" p14:dur="2000" advTm="16570"/>
    </mc:Choice>
    <mc:Fallback xmlns="">
      <p:transition spd="slow" advTm="1657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1371" y="4794477"/>
            <a:ext cx="10464800" cy="2387600"/>
          </a:xfrm>
        </p:spPr>
        <p:txBody>
          <a:bodyPr>
            <a:normAutofit fontScale="90000"/>
          </a:bodyPr>
          <a:lstStyle/>
          <a:p>
            <a:pPr algn="l"/>
            <a:r>
              <a:rPr lang="en-GB" sz="3600" b="1" dirty="0"/>
              <a:t>The 11 standards already developed advocate the following:</a:t>
            </a:r>
            <a:r>
              <a:rPr lang="en-GB" sz="3600" dirty="0"/>
              <a:t/>
            </a:r>
            <a:br>
              <a:rPr lang="en-GB" sz="3600" dirty="0"/>
            </a:br>
            <a:r>
              <a:rPr lang="en-GB" sz="3600" dirty="0"/>
              <a:t>Access to independent support and Advocacy</a:t>
            </a:r>
            <a:br>
              <a:rPr lang="en-GB" sz="3600" dirty="0"/>
            </a:br>
            <a:r>
              <a:rPr lang="en-GB" sz="3600" dirty="0"/>
              <a:t>Early support and help</a:t>
            </a:r>
            <a:br>
              <a:rPr lang="en-GB" sz="3600" dirty="0"/>
            </a:br>
            <a:r>
              <a:rPr lang="en-GB" sz="3600" dirty="0"/>
              <a:t>The identification of people’s own capabilities and natural support networks. How community, other support and technologies can support an individual</a:t>
            </a:r>
            <a:br>
              <a:rPr lang="en-GB" sz="3600" dirty="0"/>
            </a:br>
            <a:r>
              <a:rPr lang="en-GB" sz="3600" dirty="0"/>
              <a:t>Smooth transitions </a:t>
            </a:r>
            <a:br>
              <a:rPr lang="en-GB" sz="3600" dirty="0"/>
            </a:br>
            <a:r>
              <a:rPr lang="en-GB" sz="3600" dirty="0"/>
              <a:t>Transparent recording of choices and decisions made on a person’s support plan</a:t>
            </a:r>
            <a:br>
              <a:rPr lang="en-GB" sz="3600" dirty="0"/>
            </a:br>
            <a:r>
              <a:rPr lang="en-GB" sz="3600" dirty="0"/>
              <a:t>People being able to challenge decisions made on their support plan</a:t>
            </a:r>
            <a:br>
              <a:rPr lang="en-GB" sz="3600" dirty="0"/>
            </a:br>
            <a:r>
              <a:rPr lang="en-GB" sz="3600" dirty="0"/>
              <a:t>Risk enablement and not risk aversion</a:t>
            </a:r>
            <a:br>
              <a:rPr lang="en-GB" sz="3600" dirty="0"/>
            </a:br>
            <a:r>
              <a:rPr lang="en-GB" sz="3600" dirty="0"/>
              <a:t>That Commissioning models are in line with SDS</a:t>
            </a:r>
            <a:r>
              <a:rPr lang="en-GB" dirty="0"/>
              <a:t/>
            </a:r>
            <a:br>
              <a:rPr lang="en-GB" dirty="0"/>
            </a:b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155" t="7440" r="-1256" b="697"/>
          <a:stretch/>
        </p:blipFill>
        <p:spPr>
          <a:xfrm>
            <a:off x="0" y="3546248"/>
            <a:ext cx="1737920" cy="3534229"/>
          </a:xfrm>
          <a:prstGeom prst="rect">
            <a:avLst/>
          </a:prstGeom>
        </p:spPr>
      </p:pic>
    </p:spTree>
    <p:extLst>
      <p:ext uri="{BB962C8B-B14F-4D97-AF65-F5344CB8AC3E}">
        <p14:creationId xmlns:p14="http://schemas.microsoft.com/office/powerpoint/2010/main" val="336744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29919"/>
            <a:ext cx="9144000" cy="2387600"/>
          </a:xfrm>
        </p:spPr>
        <p:txBody>
          <a:bodyPr>
            <a:normAutofit/>
          </a:bodyPr>
          <a:lstStyle/>
          <a:p>
            <a:r>
              <a:rPr lang="en-GB" dirty="0"/>
              <a:t/>
            </a:r>
            <a:br>
              <a:rPr lang="en-GB" dirty="0"/>
            </a:br>
            <a:endParaRPr lang="en-GB" dirty="0"/>
          </a:p>
        </p:txBody>
      </p:sp>
      <p:sp>
        <p:nvSpPr>
          <p:cNvPr id="3" name="Subtitle 2"/>
          <p:cNvSpPr>
            <a:spLocks noGrp="1"/>
          </p:cNvSpPr>
          <p:nvPr>
            <p:ph type="subTitle" idx="1"/>
          </p:nvPr>
        </p:nvSpPr>
        <p:spPr>
          <a:xfrm>
            <a:off x="1524000" y="300038"/>
            <a:ext cx="9144000" cy="1655762"/>
          </a:xfrm>
        </p:spPr>
        <p:txBody>
          <a:bodyPr>
            <a:noAutofit/>
          </a:bodyPr>
          <a:lstStyle/>
          <a:p>
            <a:pPr algn="l"/>
            <a:r>
              <a:rPr lang="en-GB" sz="3200" dirty="0">
                <a:latin typeface="Arial" panose="020B0604020202020204" pitchFamily="34" charset="0"/>
                <a:cs typeface="Arial" panose="020B0604020202020204" pitchFamily="34" charset="0"/>
              </a:rPr>
              <a:t>This 12</a:t>
            </a:r>
            <a:r>
              <a:rPr lang="en-GB" sz="3200" baseline="30000" dirty="0">
                <a:latin typeface="Arial" panose="020B0604020202020204" pitchFamily="34" charset="0"/>
                <a:cs typeface="Arial" panose="020B0604020202020204" pitchFamily="34" charset="0"/>
              </a:rPr>
              <a:t>th</a:t>
            </a:r>
            <a:r>
              <a:rPr lang="en-GB" sz="3200" dirty="0">
                <a:latin typeface="Arial" panose="020B0604020202020204" pitchFamily="34" charset="0"/>
                <a:cs typeface="Arial" panose="020B0604020202020204" pitchFamily="34" charset="0"/>
              </a:rPr>
              <a:t> standard aims to point towards a greater degree of consistency and a fair and equitable system for workers to access and spend budgets in line with people’s agreed personal outcomes. So that when a person moves from one local authority to another, the same outcomes are honoured. </a:t>
            </a:r>
            <a:endParaRPr lang="en-GB" sz="3200" dirty="0" smtClean="0">
              <a:latin typeface="Arial" panose="020B0604020202020204" pitchFamily="34" charset="0"/>
              <a:cs typeface="Arial" panose="020B0604020202020204" pitchFamily="34" charset="0"/>
            </a:endParaRPr>
          </a:p>
          <a:p>
            <a:pPr algn="l"/>
            <a:endParaRPr lang="en-GB" sz="3200" dirty="0">
              <a:latin typeface="Arial" panose="020B0604020202020204" pitchFamily="34" charset="0"/>
              <a:cs typeface="Arial" panose="020B0604020202020204" pitchFamily="34" charset="0"/>
            </a:endParaRPr>
          </a:p>
          <a:p>
            <a:pPr algn="l"/>
            <a:r>
              <a:rPr lang="en-GB" sz="3200" dirty="0" smtClean="0">
                <a:latin typeface="Arial" panose="020B0604020202020204" pitchFamily="34" charset="0"/>
                <a:cs typeface="Arial" panose="020B0604020202020204" pitchFamily="34" charset="0"/>
              </a:rPr>
              <a:t>Will be co-produced with identified subject matter experts (National Partners) including CIPFA, COSLA, SG, ILF, DWP and SSS. </a:t>
            </a:r>
          </a:p>
          <a:p>
            <a:pPr algn="l"/>
            <a:endParaRPr lang="en-GB" sz="3200" dirty="0">
              <a:latin typeface="Arial" panose="020B0604020202020204" pitchFamily="34" charset="0"/>
              <a:cs typeface="Arial" panose="020B0604020202020204" pitchFamily="34" charset="0"/>
            </a:endParaRPr>
          </a:p>
          <a:p>
            <a:pPr algn="l"/>
            <a:r>
              <a:rPr lang="en-GB" sz="3200" dirty="0" smtClean="0">
                <a:latin typeface="Arial" panose="020B0604020202020204" pitchFamily="34" charset="0"/>
                <a:cs typeface="Arial" panose="020B0604020202020204" pitchFamily="34" charset="0"/>
              </a:rPr>
              <a:t>sds.team@socialworkscotland.org</a:t>
            </a:r>
          </a:p>
          <a:p>
            <a:pPr algn="l"/>
            <a:endParaRPr lang="en-GB" sz="3200" dirty="0">
              <a:latin typeface="Arial" panose="020B0604020202020204" pitchFamily="34" charset="0"/>
              <a:cs typeface="Arial" panose="020B0604020202020204" pitchFamily="34" charset="0"/>
            </a:endParaRPr>
          </a:p>
          <a:p>
            <a:pPr algn="l"/>
            <a:endParaRPr lang="en-GB" sz="3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5155" t="7440" r="-1256" b="697"/>
          <a:stretch/>
        </p:blipFill>
        <p:spPr>
          <a:xfrm>
            <a:off x="0" y="5307466"/>
            <a:ext cx="1030514" cy="155053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5155" t="7440" r="-1256" b="697"/>
          <a:stretch/>
        </p:blipFill>
        <p:spPr>
          <a:xfrm>
            <a:off x="-14514" y="300038"/>
            <a:ext cx="1030514" cy="155053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5155" t="7440" r="-1256" b="697"/>
          <a:stretch/>
        </p:blipFill>
        <p:spPr>
          <a:xfrm>
            <a:off x="-58057" y="2905465"/>
            <a:ext cx="1030514" cy="1550534"/>
          </a:xfrm>
          <a:prstGeom prst="rect">
            <a:avLst/>
          </a:prstGeom>
        </p:spPr>
      </p:pic>
    </p:spTree>
    <p:extLst>
      <p:ext uri="{BB962C8B-B14F-4D97-AF65-F5344CB8AC3E}">
        <p14:creationId xmlns:p14="http://schemas.microsoft.com/office/powerpoint/2010/main" val="13881517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FF9BEAFBD9B548B6ACDE5DF7E3DFD8" ma:contentTypeVersion="13" ma:contentTypeDescription="Create a new document." ma:contentTypeScope="" ma:versionID="a7d6b056ade4dbb8f139355b843598ef">
  <xsd:schema xmlns:xsd="http://www.w3.org/2001/XMLSchema" xmlns:xs="http://www.w3.org/2001/XMLSchema" xmlns:p="http://schemas.microsoft.com/office/2006/metadata/properties" xmlns:ns2="7b0832f7-d2e9-4461-9c94-e09d570d84fc" xmlns:ns3="a2b916de-b7d3-408a-b514-ad93e6949b80" targetNamespace="http://schemas.microsoft.com/office/2006/metadata/properties" ma:root="true" ma:fieldsID="b944bcd201543a3ea9d3a589ef0e001b" ns2:_="" ns3:_="">
    <xsd:import namespace="7b0832f7-d2e9-4461-9c94-e09d570d84fc"/>
    <xsd:import namespace="a2b916de-b7d3-408a-b514-ad93e6949b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832f7-d2e9-4461-9c94-e09d570d84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b916de-b7d3-408a-b514-ad93e6949b8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19459B-BF68-402F-B747-BDEA4E8596CF}">
  <ds:schemaRefs>
    <ds:schemaRef ds:uri="http://schemas.microsoft.com/sharepoint/v3/contenttype/forms"/>
  </ds:schemaRefs>
</ds:datastoreItem>
</file>

<file path=customXml/itemProps2.xml><?xml version="1.0" encoding="utf-8"?>
<ds:datastoreItem xmlns:ds="http://schemas.openxmlformats.org/officeDocument/2006/customXml" ds:itemID="{8C72B745-4316-4F0F-AEA9-81020EED740B}">
  <ds:schemaRefs>
    <ds:schemaRef ds:uri="http://schemas.openxmlformats.org/package/2006/metadata/core-properties"/>
    <ds:schemaRef ds:uri="http://purl.org/dc/elements/1.1/"/>
    <ds:schemaRef ds:uri="http://purl.org/dc/dcmitype/"/>
    <ds:schemaRef ds:uri="7b0832f7-d2e9-4461-9c94-e09d570d84fc"/>
    <ds:schemaRef ds:uri="a2b916de-b7d3-408a-b514-ad93e6949b80"/>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EAF3BF9-F805-43FB-A4E8-980804E96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832f7-d2e9-4461-9c94-e09d570d84fc"/>
    <ds:schemaRef ds:uri="a2b916de-b7d3-408a-b514-ad93e6949b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17575</TotalTime>
  <Words>203</Words>
  <Application>Microsoft Office PowerPoint</Application>
  <PresentationFormat>Widescreen</PresentationFormat>
  <Paragraphs>21</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Welcome from SDS Team Social Work Scotland  Standard 12  Budget and Finance Standard development</vt:lpstr>
      <vt:lpstr>PowerPoint Presentation</vt:lpstr>
      <vt:lpstr>PowerPoint Presentation</vt:lpstr>
      <vt:lpstr>The 11 standards already developed advocate the following: Access to independent support and Advocacy Early support and help The identification of people’s own capabilities and natural support networks. How community, other support and technologies can support an individual Smooth transitions  Transparent recording of choices and decisions made on a person’s support plan People being able to challenge decisions made on their support plan Risk enablement and not risk aversion That Commissioning models are in line with SDS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Murray</dc:creator>
  <cp:lastModifiedBy>Ailsa McAllister</cp:lastModifiedBy>
  <cp:revision>24</cp:revision>
  <dcterms:created xsi:type="dcterms:W3CDTF">2020-07-20T09:10:18Z</dcterms:created>
  <dcterms:modified xsi:type="dcterms:W3CDTF">2021-11-30T11:30:48Z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0x0101005AFF9BEAFBD9B548B6ACDE5DF7E3DFD8</vt:lpwstr>
  </property>
</Properties>
</file>