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4" d="100"/>
          <a:sy n="104" d="100"/>
        </p:scale>
        <p:origin x="138"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A4B35-C3AC-A775-9B1F-F798C4A0B4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47D699-DA96-12E3-DD40-A59CD704CD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2E0B4EA-928A-D53A-846B-EA4A900E7A2E}"/>
              </a:ext>
            </a:extLst>
          </p:cNvPr>
          <p:cNvSpPr>
            <a:spLocks noGrp="1"/>
          </p:cNvSpPr>
          <p:nvPr>
            <p:ph type="dt" sz="half" idx="10"/>
          </p:nvPr>
        </p:nvSpPr>
        <p:spPr/>
        <p:txBody>
          <a:bodyPr/>
          <a:lstStyle/>
          <a:p>
            <a:fld id="{FB26D53E-847B-4FBC-B5D5-12331FE4AA2C}" type="datetimeFigureOut">
              <a:rPr lang="en-GB" smtClean="0"/>
              <a:t>01/08/2022</a:t>
            </a:fld>
            <a:endParaRPr lang="en-GB"/>
          </a:p>
        </p:txBody>
      </p:sp>
      <p:sp>
        <p:nvSpPr>
          <p:cNvPr id="5" name="Footer Placeholder 4">
            <a:extLst>
              <a:ext uri="{FF2B5EF4-FFF2-40B4-BE49-F238E27FC236}">
                <a16:creationId xmlns:a16="http://schemas.microsoft.com/office/drawing/2014/main" id="{79CFB28B-BF92-159E-4466-F6ED2FF5F9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3080E7-2A13-9573-630E-2B8B65CDD668}"/>
              </a:ext>
            </a:extLst>
          </p:cNvPr>
          <p:cNvSpPr>
            <a:spLocks noGrp="1"/>
          </p:cNvSpPr>
          <p:nvPr>
            <p:ph type="sldNum" sz="quarter" idx="12"/>
          </p:nvPr>
        </p:nvSpPr>
        <p:spPr/>
        <p:txBody>
          <a:bodyPr/>
          <a:lstStyle/>
          <a:p>
            <a:fld id="{471A1F01-5033-47D5-B5D0-473EB9277D9F}" type="slidenum">
              <a:rPr lang="en-GB" smtClean="0"/>
              <a:t>‹#›</a:t>
            </a:fld>
            <a:endParaRPr lang="en-GB"/>
          </a:p>
        </p:txBody>
      </p:sp>
    </p:spTree>
    <p:extLst>
      <p:ext uri="{BB962C8B-B14F-4D97-AF65-F5344CB8AC3E}">
        <p14:creationId xmlns:p14="http://schemas.microsoft.com/office/powerpoint/2010/main" val="3690948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94DE9-1C8E-B6F7-8C78-1480CB2B4F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5E00AD-FC69-187C-2BBB-7BBBD556FC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EE2F9E-0484-4CB0-8182-7332BD58B6D0}"/>
              </a:ext>
            </a:extLst>
          </p:cNvPr>
          <p:cNvSpPr>
            <a:spLocks noGrp="1"/>
          </p:cNvSpPr>
          <p:nvPr>
            <p:ph type="dt" sz="half" idx="10"/>
          </p:nvPr>
        </p:nvSpPr>
        <p:spPr/>
        <p:txBody>
          <a:bodyPr/>
          <a:lstStyle/>
          <a:p>
            <a:fld id="{FB26D53E-847B-4FBC-B5D5-12331FE4AA2C}" type="datetimeFigureOut">
              <a:rPr lang="en-GB" smtClean="0"/>
              <a:t>01/08/2022</a:t>
            </a:fld>
            <a:endParaRPr lang="en-GB"/>
          </a:p>
        </p:txBody>
      </p:sp>
      <p:sp>
        <p:nvSpPr>
          <p:cNvPr id="5" name="Footer Placeholder 4">
            <a:extLst>
              <a:ext uri="{FF2B5EF4-FFF2-40B4-BE49-F238E27FC236}">
                <a16:creationId xmlns:a16="http://schemas.microsoft.com/office/drawing/2014/main" id="{75E85F2E-7949-F139-63B1-DB54706270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5BFA6E-C9D1-A666-56E8-537A62A03737}"/>
              </a:ext>
            </a:extLst>
          </p:cNvPr>
          <p:cNvSpPr>
            <a:spLocks noGrp="1"/>
          </p:cNvSpPr>
          <p:nvPr>
            <p:ph type="sldNum" sz="quarter" idx="12"/>
          </p:nvPr>
        </p:nvSpPr>
        <p:spPr/>
        <p:txBody>
          <a:bodyPr/>
          <a:lstStyle/>
          <a:p>
            <a:fld id="{471A1F01-5033-47D5-B5D0-473EB9277D9F}" type="slidenum">
              <a:rPr lang="en-GB" smtClean="0"/>
              <a:t>‹#›</a:t>
            </a:fld>
            <a:endParaRPr lang="en-GB"/>
          </a:p>
        </p:txBody>
      </p:sp>
    </p:spTree>
    <p:extLst>
      <p:ext uri="{BB962C8B-B14F-4D97-AF65-F5344CB8AC3E}">
        <p14:creationId xmlns:p14="http://schemas.microsoft.com/office/powerpoint/2010/main" val="2900785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D4E8D3-9874-469E-F3B3-3BF21337DB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1D97672-DF9D-EC32-8A48-48CE4683F1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F6BB61-A52D-B032-3DF5-34AC1E86BDE3}"/>
              </a:ext>
            </a:extLst>
          </p:cNvPr>
          <p:cNvSpPr>
            <a:spLocks noGrp="1"/>
          </p:cNvSpPr>
          <p:nvPr>
            <p:ph type="dt" sz="half" idx="10"/>
          </p:nvPr>
        </p:nvSpPr>
        <p:spPr/>
        <p:txBody>
          <a:bodyPr/>
          <a:lstStyle/>
          <a:p>
            <a:fld id="{FB26D53E-847B-4FBC-B5D5-12331FE4AA2C}" type="datetimeFigureOut">
              <a:rPr lang="en-GB" smtClean="0"/>
              <a:t>01/08/2022</a:t>
            </a:fld>
            <a:endParaRPr lang="en-GB"/>
          </a:p>
        </p:txBody>
      </p:sp>
      <p:sp>
        <p:nvSpPr>
          <p:cNvPr id="5" name="Footer Placeholder 4">
            <a:extLst>
              <a:ext uri="{FF2B5EF4-FFF2-40B4-BE49-F238E27FC236}">
                <a16:creationId xmlns:a16="http://schemas.microsoft.com/office/drawing/2014/main" id="{C95C2D98-D457-B165-DE06-315456C84B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5D3474-64A9-2419-504A-7148D0E1D62A}"/>
              </a:ext>
            </a:extLst>
          </p:cNvPr>
          <p:cNvSpPr>
            <a:spLocks noGrp="1"/>
          </p:cNvSpPr>
          <p:nvPr>
            <p:ph type="sldNum" sz="quarter" idx="12"/>
          </p:nvPr>
        </p:nvSpPr>
        <p:spPr/>
        <p:txBody>
          <a:bodyPr/>
          <a:lstStyle/>
          <a:p>
            <a:fld id="{471A1F01-5033-47D5-B5D0-473EB9277D9F}" type="slidenum">
              <a:rPr lang="en-GB" smtClean="0"/>
              <a:t>‹#›</a:t>
            </a:fld>
            <a:endParaRPr lang="en-GB"/>
          </a:p>
        </p:txBody>
      </p:sp>
    </p:spTree>
    <p:extLst>
      <p:ext uri="{BB962C8B-B14F-4D97-AF65-F5344CB8AC3E}">
        <p14:creationId xmlns:p14="http://schemas.microsoft.com/office/powerpoint/2010/main" val="25434340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A4B35-C3AC-A775-9B1F-F798C4A0B4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47D699-DA96-12E3-DD40-A59CD704CD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2E0B4EA-928A-D53A-846B-EA4A900E7A2E}"/>
              </a:ext>
            </a:extLst>
          </p:cNvPr>
          <p:cNvSpPr>
            <a:spLocks noGrp="1"/>
          </p:cNvSpPr>
          <p:nvPr>
            <p:ph type="dt" sz="half" idx="10"/>
          </p:nvPr>
        </p:nvSpPr>
        <p:spPr/>
        <p:txBody>
          <a:body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79CFB28B-BF92-159E-4466-F6ED2FF5F974}"/>
              </a:ext>
            </a:extLst>
          </p:cNvPr>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4A3080E7-2A13-9573-630E-2B8B65CDD668}"/>
              </a:ext>
            </a:extLst>
          </p:cNvPr>
          <p:cNvSpPr>
            <a:spLocks noGrp="1"/>
          </p:cNvSpPr>
          <p:nvPr>
            <p:ph type="sldNum" sz="quarter" idx="12"/>
          </p:nvPr>
        </p:nvSpPr>
        <p:spPr/>
        <p:txBody>
          <a:body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76792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26F78-BAD2-8E44-ABFE-6B2CC07C43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FB7EBA-6F74-5347-5306-8985D03A3F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1DF8B5-D415-0537-943A-BA54CDED0052}"/>
              </a:ext>
            </a:extLst>
          </p:cNvPr>
          <p:cNvSpPr>
            <a:spLocks noGrp="1"/>
          </p:cNvSpPr>
          <p:nvPr>
            <p:ph type="dt" sz="half" idx="10"/>
          </p:nvPr>
        </p:nvSpPr>
        <p:spPr/>
        <p:txBody>
          <a:body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A0AC6DEC-9A18-439B-AFB6-ED053F89567F}"/>
              </a:ext>
            </a:extLst>
          </p:cNvPr>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FC2E7300-C6D1-3300-1D7D-23E89C09CD1A}"/>
              </a:ext>
            </a:extLst>
          </p:cNvPr>
          <p:cNvSpPr>
            <a:spLocks noGrp="1"/>
          </p:cNvSpPr>
          <p:nvPr>
            <p:ph type="sldNum" sz="quarter" idx="12"/>
          </p:nvPr>
        </p:nvSpPr>
        <p:spPr/>
        <p:txBody>
          <a:body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63490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F8CAF-F51B-5781-E9E2-801A1F47FF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FE67D5B-866E-1735-DA1A-81F27DA270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0F28EE-D633-96BB-6083-E72498A33FCB}"/>
              </a:ext>
            </a:extLst>
          </p:cNvPr>
          <p:cNvSpPr>
            <a:spLocks noGrp="1"/>
          </p:cNvSpPr>
          <p:nvPr>
            <p:ph type="dt" sz="half" idx="10"/>
          </p:nvPr>
        </p:nvSpPr>
        <p:spPr/>
        <p:txBody>
          <a:body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7E592BD6-8F2B-982C-A403-866264EC95A7}"/>
              </a:ext>
            </a:extLst>
          </p:cNvPr>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51A16440-C6C1-350A-4758-86C8F723F517}"/>
              </a:ext>
            </a:extLst>
          </p:cNvPr>
          <p:cNvSpPr>
            <a:spLocks noGrp="1"/>
          </p:cNvSpPr>
          <p:nvPr>
            <p:ph type="sldNum" sz="quarter" idx="12"/>
          </p:nvPr>
        </p:nvSpPr>
        <p:spPr/>
        <p:txBody>
          <a:body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164820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ECECD-A786-4C1E-C6B1-E6CB5172CF4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24049D-A7FC-DCE4-84F8-6A64E2E5F4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27E8823-8B3F-882A-D1DE-028BD7CE1B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6D46372-C9CE-079F-9181-66576AFEA2E9}"/>
              </a:ext>
            </a:extLst>
          </p:cNvPr>
          <p:cNvSpPr>
            <a:spLocks noGrp="1"/>
          </p:cNvSpPr>
          <p:nvPr>
            <p:ph type="dt" sz="half" idx="10"/>
          </p:nvPr>
        </p:nvSpPr>
        <p:spPr/>
        <p:txBody>
          <a:body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6" name="Footer Placeholder 5">
            <a:extLst>
              <a:ext uri="{FF2B5EF4-FFF2-40B4-BE49-F238E27FC236}">
                <a16:creationId xmlns:a16="http://schemas.microsoft.com/office/drawing/2014/main" id="{5A6DA427-1068-6639-FC09-A9EBF129A108}"/>
              </a:ext>
            </a:extLst>
          </p:cNvPr>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a:extLst>
              <a:ext uri="{FF2B5EF4-FFF2-40B4-BE49-F238E27FC236}">
                <a16:creationId xmlns:a16="http://schemas.microsoft.com/office/drawing/2014/main" id="{B3B00537-9D91-0A1B-36E8-E7D28BFA30AA}"/>
              </a:ext>
            </a:extLst>
          </p:cNvPr>
          <p:cNvSpPr>
            <a:spLocks noGrp="1"/>
          </p:cNvSpPr>
          <p:nvPr>
            <p:ph type="sldNum" sz="quarter" idx="12"/>
          </p:nvPr>
        </p:nvSpPr>
        <p:spPr/>
        <p:txBody>
          <a:body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48451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71914-9846-B155-84E4-9253DBCB4B3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1645DA1-62BD-8945-C251-A0A9F10708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4DDCAC-CF69-F0C5-4A4B-D18AA49C1C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AA4FE91-5F97-E761-9428-05C88B900D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CEDBBB-87C1-F424-3EA8-E8FC3335CA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29A0540-966D-96E0-AAD6-4FFC0EE06499}"/>
              </a:ext>
            </a:extLst>
          </p:cNvPr>
          <p:cNvSpPr>
            <a:spLocks noGrp="1"/>
          </p:cNvSpPr>
          <p:nvPr>
            <p:ph type="dt" sz="half" idx="10"/>
          </p:nvPr>
        </p:nvSpPr>
        <p:spPr/>
        <p:txBody>
          <a:body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8" name="Footer Placeholder 7">
            <a:extLst>
              <a:ext uri="{FF2B5EF4-FFF2-40B4-BE49-F238E27FC236}">
                <a16:creationId xmlns:a16="http://schemas.microsoft.com/office/drawing/2014/main" id="{F1F9DAD5-4DFB-3B05-20FF-DAA70395085B}"/>
              </a:ext>
            </a:extLst>
          </p:cNvPr>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a:extLst>
              <a:ext uri="{FF2B5EF4-FFF2-40B4-BE49-F238E27FC236}">
                <a16:creationId xmlns:a16="http://schemas.microsoft.com/office/drawing/2014/main" id="{0DC8E4B4-C5B4-90BB-D96C-4905D49539EB}"/>
              </a:ext>
            </a:extLst>
          </p:cNvPr>
          <p:cNvSpPr>
            <a:spLocks noGrp="1"/>
          </p:cNvSpPr>
          <p:nvPr>
            <p:ph type="sldNum" sz="quarter" idx="12"/>
          </p:nvPr>
        </p:nvSpPr>
        <p:spPr/>
        <p:txBody>
          <a:body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715135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3FB94-6083-CD79-74A0-7F0B99CA33D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5A7A212-65B3-2A97-259B-8DEC220B2448}"/>
              </a:ext>
            </a:extLst>
          </p:cNvPr>
          <p:cNvSpPr>
            <a:spLocks noGrp="1"/>
          </p:cNvSpPr>
          <p:nvPr>
            <p:ph type="dt" sz="half" idx="10"/>
          </p:nvPr>
        </p:nvSpPr>
        <p:spPr/>
        <p:txBody>
          <a:body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4" name="Footer Placeholder 3">
            <a:extLst>
              <a:ext uri="{FF2B5EF4-FFF2-40B4-BE49-F238E27FC236}">
                <a16:creationId xmlns:a16="http://schemas.microsoft.com/office/drawing/2014/main" id="{BB935EB1-C08B-7D46-918D-9599CE1F535C}"/>
              </a:ext>
            </a:extLst>
          </p:cNvPr>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a:extLst>
              <a:ext uri="{FF2B5EF4-FFF2-40B4-BE49-F238E27FC236}">
                <a16:creationId xmlns:a16="http://schemas.microsoft.com/office/drawing/2014/main" id="{53AE9BBA-BFD4-6B28-69A0-E6C3F59A3843}"/>
              </a:ext>
            </a:extLst>
          </p:cNvPr>
          <p:cNvSpPr>
            <a:spLocks noGrp="1"/>
          </p:cNvSpPr>
          <p:nvPr>
            <p:ph type="sldNum" sz="quarter" idx="12"/>
          </p:nvPr>
        </p:nvSpPr>
        <p:spPr/>
        <p:txBody>
          <a:body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246038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EE8AE6-A59F-D9ED-C8E3-6955BB3D1D29}"/>
              </a:ext>
            </a:extLst>
          </p:cNvPr>
          <p:cNvSpPr>
            <a:spLocks noGrp="1"/>
          </p:cNvSpPr>
          <p:nvPr>
            <p:ph type="dt" sz="half" idx="10"/>
          </p:nvPr>
        </p:nvSpPr>
        <p:spPr/>
        <p:txBody>
          <a:body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3" name="Footer Placeholder 2">
            <a:extLst>
              <a:ext uri="{FF2B5EF4-FFF2-40B4-BE49-F238E27FC236}">
                <a16:creationId xmlns:a16="http://schemas.microsoft.com/office/drawing/2014/main" id="{4C9321FF-C610-BA4B-82E2-EA1547F76566}"/>
              </a:ext>
            </a:extLst>
          </p:cNvPr>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a:extLst>
              <a:ext uri="{FF2B5EF4-FFF2-40B4-BE49-F238E27FC236}">
                <a16:creationId xmlns:a16="http://schemas.microsoft.com/office/drawing/2014/main" id="{66671ABC-AB40-2258-6AB5-F88C5668F331}"/>
              </a:ext>
            </a:extLst>
          </p:cNvPr>
          <p:cNvSpPr>
            <a:spLocks noGrp="1"/>
          </p:cNvSpPr>
          <p:nvPr>
            <p:ph type="sldNum" sz="quarter" idx="12"/>
          </p:nvPr>
        </p:nvSpPr>
        <p:spPr/>
        <p:txBody>
          <a:body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916579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3090-8006-0AF4-E121-6F092915D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E258-83C0-3824-BAC8-6C39B4E487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6B53167-CE10-56B8-9E8D-62F69C6F4E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B93DC4-C16A-02F0-5155-53D9E113C51F}"/>
              </a:ext>
            </a:extLst>
          </p:cNvPr>
          <p:cNvSpPr>
            <a:spLocks noGrp="1"/>
          </p:cNvSpPr>
          <p:nvPr>
            <p:ph type="dt" sz="half" idx="10"/>
          </p:nvPr>
        </p:nvSpPr>
        <p:spPr/>
        <p:txBody>
          <a:body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6" name="Footer Placeholder 5">
            <a:extLst>
              <a:ext uri="{FF2B5EF4-FFF2-40B4-BE49-F238E27FC236}">
                <a16:creationId xmlns:a16="http://schemas.microsoft.com/office/drawing/2014/main" id="{54EFB5E7-0170-D8E9-B4EB-29730A0D836E}"/>
              </a:ext>
            </a:extLst>
          </p:cNvPr>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a:extLst>
              <a:ext uri="{FF2B5EF4-FFF2-40B4-BE49-F238E27FC236}">
                <a16:creationId xmlns:a16="http://schemas.microsoft.com/office/drawing/2014/main" id="{40ABDB05-97BD-415C-F4DC-5FAB984688FD}"/>
              </a:ext>
            </a:extLst>
          </p:cNvPr>
          <p:cNvSpPr>
            <a:spLocks noGrp="1"/>
          </p:cNvSpPr>
          <p:nvPr>
            <p:ph type="sldNum" sz="quarter" idx="12"/>
          </p:nvPr>
        </p:nvSpPr>
        <p:spPr/>
        <p:txBody>
          <a:body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53198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26F78-BAD2-8E44-ABFE-6B2CC07C43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8FB7EBA-6F74-5347-5306-8985D03A3F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1DF8B5-D415-0537-943A-BA54CDED0052}"/>
              </a:ext>
            </a:extLst>
          </p:cNvPr>
          <p:cNvSpPr>
            <a:spLocks noGrp="1"/>
          </p:cNvSpPr>
          <p:nvPr>
            <p:ph type="dt" sz="half" idx="10"/>
          </p:nvPr>
        </p:nvSpPr>
        <p:spPr/>
        <p:txBody>
          <a:bodyPr/>
          <a:lstStyle/>
          <a:p>
            <a:fld id="{FB26D53E-847B-4FBC-B5D5-12331FE4AA2C}" type="datetimeFigureOut">
              <a:rPr lang="en-GB" smtClean="0"/>
              <a:t>01/08/2022</a:t>
            </a:fld>
            <a:endParaRPr lang="en-GB"/>
          </a:p>
        </p:txBody>
      </p:sp>
      <p:sp>
        <p:nvSpPr>
          <p:cNvPr id="5" name="Footer Placeholder 4">
            <a:extLst>
              <a:ext uri="{FF2B5EF4-FFF2-40B4-BE49-F238E27FC236}">
                <a16:creationId xmlns:a16="http://schemas.microsoft.com/office/drawing/2014/main" id="{A0AC6DEC-9A18-439B-AFB6-ED053F8956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2E7300-C6D1-3300-1D7D-23E89C09CD1A}"/>
              </a:ext>
            </a:extLst>
          </p:cNvPr>
          <p:cNvSpPr>
            <a:spLocks noGrp="1"/>
          </p:cNvSpPr>
          <p:nvPr>
            <p:ph type="sldNum" sz="quarter" idx="12"/>
          </p:nvPr>
        </p:nvSpPr>
        <p:spPr/>
        <p:txBody>
          <a:bodyPr/>
          <a:lstStyle/>
          <a:p>
            <a:fld id="{471A1F01-5033-47D5-B5D0-473EB9277D9F}" type="slidenum">
              <a:rPr lang="en-GB" smtClean="0"/>
              <a:t>‹#›</a:t>
            </a:fld>
            <a:endParaRPr lang="en-GB"/>
          </a:p>
        </p:txBody>
      </p:sp>
    </p:spTree>
    <p:extLst>
      <p:ext uri="{BB962C8B-B14F-4D97-AF65-F5344CB8AC3E}">
        <p14:creationId xmlns:p14="http://schemas.microsoft.com/office/powerpoint/2010/main" val="23784373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779F0-3F99-0558-A222-5CEF951505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2D1EBA-40D4-DD56-2335-2CB00C3961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68E3CBF-37BB-7A58-2BFE-16A0F9DB08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A133D2-D715-33B5-EC56-880E29D22C5A}"/>
              </a:ext>
            </a:extLst>
          </p:cNvPr>
          <p:cNvSpPr>
            <a:spLocks noGrp="1"/>
          </p:cNvSpPr>
          <p:nvPr>
            <p:ph type="dt" sz="half" idx="10"/>
          </p:nvPr>
        </p:nvSpPr>
        <p:spPr/>
        <p:txBody>
          <a:body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6" name="Footer Placeholder 5">
            <a:extLst>
              <a:ext uri="{FF2B5EF4-FFF2-40B4-BE49-F238E27FC236}">
                <a16:creationId xmlns:a16="http://schemas.microsoft.com/office/drawing/2014/main" id="{25481B3B-CD1E-73F3-31D7-FF6E6CF81398}"/>
              </a:ext>
            </a:extLst>
          </p:cNvPr>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a:extLst>
              <a:ext uri="{FF2B5EF4-FFF2-40B4-BE49-F238E27FC236}">
                <a16:creationId xmlns:a16="http://schemas.microsoft.com/office/drawing/2014/main" id="{CE3FE765-6336-7378-0548-9C05CE6469EF}"/>
              </a:ext>
            </a:extLst>
          </p:cNvPr>
          <p:cNvSpPr>
            <a:spLocks noGrp="1"/>
          </p:cNvSpPr>
          <p:nvPr>
            <p:ph type="sldNum" sz="quarter" idx="12"/>
          </p:nvPr>
        </p:nvSpPr>
        <p:spPr/>
        <p:txBody>
          <a:body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326697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94DE9-1C8E-B6F7-8C78-1480CB2B4F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5E00AD-FC69-187C-2BBB-7BBBD556FC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EE2F9E-0484-4CB0-8182-7332BD58B6D0}"/>
              </a:ext>
            </a:extLst>
          </p:cNvPr>
          <p:cNvSpPr>
            <a:spLocks noGrp="1"/>
          </p:cNvSpPr>
          <p:nvPr>
            <p:ph type="dt" sz="half" idx="10"/>
          </p:nvPr>
        </p:nvSpPr>
        <p:spPr/>
        <p:txBody>
          <a:body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75E85F2E-7949-F139-63B1-DB54706270D0}"/>
              </a:ext>
            </a:extLst>
          </p:cNvPr>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C65BFA6E-C9D1-A666-56E8-537A62A03737}"/>
              </a:ext>
            </a:extLst>
          </p:cNvPr>
          <p:cNvSpPr>
            <a:spLocks noGrp="1"/>
          </p:cNvSpPr>
          <p:nvPr>
            <p:ph type="sldNum" sz="quarter" idx="12"/>
          </p:nvPr>
        </p:nvSpPr>
        <p:spPr/>
        <p:txBody>
          <a:body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167820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D4E8D3-9874-469E-F3B3-3BF21337DB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1D97672-DF9D-EC32-8A48-48CE4683F1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F6BB61-A52D-B032-3DF5-34AC1E86BDE3}"/>
              </a:ext>
            </a:extLst>
          </p:cNvPr>
          <p:cNvSpPr>
            <a:spLocks noGrp="1"/>
          </p:cNvSpPr>
          <p:nvPr>
            <p:ph type="dt" sz="half" idx="10"/>
          </p:nvPr>
        </p:nvSpPr>
        <p:spPr/>
        <p:txBody>
          <a:body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C95C2D98-D457-B165-DE06-315456C84BB0}"/>
              </a:ext>
            </a:extLst>
          </p:cNvPr>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405D3474-64A9-2419-504A-7148D0E1D62A}"/>
              </a:ext>
            </a:extLst>
          </p:cNvPr>
          <p:cNvSpPr>
            <a:spLocks noGrp="1"/>
          </p:cNvSpPr>
          <p:nvPr>
            <p:ph type="sldNum" sz="quarter" idx="12"/>
          </p:nvPr>
        </p:nvSpPr>
        <p:spPr/>
        <p:txBody>
          <a:body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60598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F8CAF-F51B-5781-E9E2-801A1F47FF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FE67D5B-866E-1735-DA1A-81F27DA270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0F28EE-D633-96BB-6083-E72498A33FCB}"/>
              </a:ext>
            </a:extLst>
          </p:cNvPr>
          <p:cNvSpPr>
            <a:spLocks noGrp="1"/>
          </p:cNvSpPr>
          <p:nvPr>
            <p:ph type="dt" sz="half" idx="10"/>
          </p:nvPr>
        </p:nvSpPr>
        <p:spPr/>
        <p:txBody>
          <a:bodyPr/>
          <a:lstStyle/>
          <a:p>
            <a:fld id="{FB26D53E-847B-4FBC-B5D5-12331FE4AA2C}" type="datetimeFigureOut">
              <a:rPr lang="en-GB" smtClean="0"/>
              <a:t>01/08/2022</a:t>
            </a:fld>
            <a:endParaRPr lang="en-GB"/>
          </a:p>
        </p:txBody>
      </p:sp>
      <p:sp>
        <p:nvSpPr>
          <p:cNvPr id="5" name="Footer Placeholder 4">
            <a:extLst>
              <a:ext uri="{FF2B5EF4-FFF2-40B4-BE49-F238E27FC236}">
                <a16:creationId xmlns:a16="http://schemas.microsoft.com/office/drawing/2014/main" id="{7E592BD6-8F2B-982C-A403-866264EC95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A16440-C6C1-350A-4758-86C8F723F517}"/>
              </a:ext>
            </a:extLst>
          </p:cNvPr>
          <p:cNvSpPr>
            <a:spLocks noGrp="1"/>
          </p:cNvSpPr>
          <p:nvPr>
            <p:ph type="sldNum" sz="quarter" idx="12"/>
          </p:nvPr>
        </p:nvSpPr>
        <p:spPr/>
        <p:txBody>
          <a:bodyPr/>
          <a:lstStyle/>
          <a:p>
            <a:fld id="{471A1F01-5033-47D5-B5D0-473EB9277D9F}" type="slidenum">
              <a:rPr lang="en-GB" smtClean="0"/>
              <a:t>‹#›</a:t>
            </a:fld>
            <a:endParaRPr lang="en-GB"/>
          </a:p>
        </p:txBody>
      </p:sp>
    </p:spTree>
    <p:extLst>
      <p:ext uri="{BB962C8B-B14F-4D97-AF65-F5344CB8AC3E}">
        <p14:creationId xmlns:p14="http://schemas.microsoft.com/office/powerpoint/2010/main" val="2831422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ECECD-A786-4C1E-C6B1-E6CB5172CF4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24049D-A7FC-DCE4-84F8-6A64E2E5F4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27E8823-8B3F-882A-D1DE-028BD7CE1B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6D46372-C9CE-079F-9181-66576AFEA2E9}"/>
              </a:ext>
            </a:extLst>
          </p:cNvPr>
          <p:cNvSpPr>
            <a:spLocks noGrp="1"/>
          </p:cNvSpPr>
          <p:nvPr>
            <p:ph type="dt" sz="half" idx="10"/>
          </p:nvPr>
        </p:nvSpPr>
        <p:spPr/>
        <p:txBody>
          <a:bodyPr/>
          <a:lstStyle/>
          <a:p>
            <a:fld id="{FB26D53E-847B-4FBC-B5D5-12331FE4AA2C}" type="datetimeFigureOut">
              <a:rPr lang="en-GB" smtClean="0"/>
              <a:t>01/08/2022</a:t>
            </a:fld>
            <a:endParaRPr lang="en-GB"/>
          </a:p>
        </p:txBody>
      </p:sp>
      <p:sp>
        <p:nvSpPr>
          <p:cNvPr id="6" name="Footer Placeholder 5">
            <a:extLst>
              <a:ext uri="{FF2B5EF4-FFF2-40B4-BE49-F238E27FC236}">
                <a16:creationId xmlns:a16="http://schemas.microsoft.com/office/drawing/2014/main" id="{5A6DA427-1068-6639-FC09-A9EBF129A1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B00537-9D91-0A1B-36E8-E7D28BFA30AA}"/>
              </a:ext>
            </a:extLst>
          </p:cNvPr>
          <p:cNvSpPr>
            <a:spLocks noGrp="1"/>
          </p:cNvSpPr>
          <p:nvPr>
            <p:ph type="sldNum" sz="quarter" idx="12"/>
          </p:nvPr>
        </p:nvSpPr>
        <p:spPr/>
        <p:txBody>
          <a:bodyPr/>
          <a:lstStyle/>
          <a:p>
            <a:fld id="{471A1F01-5033-47D5-B5D0-473EB9277D9F}" type="slidenum">
              <a:rPr lang="en-GB" smtClean="0"/>
              <a:t>‹#›</a:t>
            </a:fld>
            <a:endParaRPr lang="en-GB"/>
          </a:p>
        </p:txBody>
      </p:sp>
    </p:spTree>
    <p:extLst>
      <p:ext uri="{BB962C8B-B14F-4D97-AF65-F5344CB8AC3E}">
        <p14:creationId xmlns:p14="http://schemas.microsoft.com/office/powerpoint/2010/main" val="3833875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71914-9846-B155-84E4-9253DBCB4B3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1645DA1-62BD-8945-C251-A0A9F10708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4DDCAC-CF69-F0C5-4A4B-D18AA49C1C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AA4FE91-5F97-E761-9428-05C88B900D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CEDBBB-87C1-F424-3EA8-E8FC3335CA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29A0540-966D-96E0-AAD6-4FFC0EE06499}"/>
              </a:ext>
            </a:extLst>
          </p:cNvPr>
          <p:cNvSpPr>
            <a:spLocks noGrp="1"/>
          </p:cNvSpPr>
          <p:nvPr>
            <p:ph type="dt" sz="half" idx="10"/>
          </p:nvPr>
        </p:nvSpPr>
        <p:spPr/>
        <p:txBody>
          <a:bodyPr/>
          <a:lstStyle/>
          <a:p>
            <a:fld id="{FB26D53E-847B-4FBC-B5D5-12331FE4AA2C}" type="datetimeFigureOut">
              <a:rPr lang="en-GB" smtClean="0"/>
              <a:t>01/08/2022</a:t>
            </a:fld>
            <a:endParaRPr lang="en-GB"/>
          </a:p>
        </p:txBody>
      </p:sp>
      <p:sp>
        <p:nvSpPr>
          <p:cNvPr id="8" name="Footer Placeholder 7">
            <a:extLst>
              <a:ext uri="{FF2B5EF4-FFF2-40B4-BE49-F238E27FC236}">
                <a16:creationId xmlns:a16="http://schemas.microsoft.com/office/drawing/2014/main" id="{F1F9DAD5-4DFB-3B05-20FF-DAA7039508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C8E4B4-C5B4-90BB-D96C-4905D49539EB}"/>
              </a:ext>
            </a:extLst>
          </p:cNvPr>
          <p:cNvSpPr>
            <a:spLocks noGrp="1"/>
          </p:cNvSpPr>
          <p:nvPr>
            <p:ph type="sldNum" sz="quarter" idx="12"/>
          </p:nvPr>
        </p:nvSpPr>
        <p:spPr/>
        <p:txBody>
          <a:bodyPr/>
          <a:lstStyle/>
          <a:p>
            <a:fld id="{471A1F01-5033-47D5-B5D0-473EB9277D9F}" type="slidenum">
              <a:rPr lang="en-GB" smtClean="0"/>
              <a:t>‹#›</a:t>
            </a:fld>
            <a:endParaRPr lang="en-GB"/>
          </a:p>
        </p:txBody>
      </p:sp>
    </p:spTree>
    <p:extLst>
      <p:ext uri="{BB962C8B-B14F-4D97-AF65-F5344CB8AC3E}">
        <p14:creationId xmlns:p14="http://schemas.microsoft.com/office/powerpoint/2010/main" val="197559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3FB94-6083-CD79-74A0-7F0B99CA33D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5A7A212-65B3-2A97-259B-8DEC220B2448}"/>
              </a:ext>
            </a:extLst>
          </p:cNvPr>
          <p:cNvSpPr>
            <a:spLocks noGrp="1"/>
          </p:cNvSpPr>
          <p:nvPr>
            <p:ph type="dt" sz="half" idx="10"/>
          </p:nvPr>
        </p:nvSpPr>
        <p:spPr/>
        <p:txBody>
          <a:bodyPr/>
          <a:lstStyle/>
          <a:p>
            <a:fld id="{FB26D53E-847B-4FBC-B5D5-12331FE4AA2C}" type="datetimeFigureOut">
              <a:rPr lang="en-GB" smtClean="0"/>
              <a:t>01/08/2022</a:t>
            </a:fld>
            <a:endParaRPr lang="en-GB"/>
          </a:p>
        </p:txBody>
      </p:sp>
      <p:sp>
        <p:nvSpPr>
          <p:cNvPr id="4" name="Footer Placeholder 3">
            <a:extLst>
              <a:ext uri="{FF2B5EF4-FFF2-40B4-BE49-F238E27FC236}">
                <a16:creationId xmlns:a16="http://schemas.microsoft.com/office/drawing/2014/main" id="{BB935EB1-C08B-7D46-918D-9599CE1F535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3AE9BBA-BFD4-6B28-69A0-E6C3F59A3843}"/>
              </a:ext>
            </a:extLst>
          </p:cNvPr>
          <p:cNvSpPr>
            <a:spLocks noGrp="1"/>
          </p:cNvSpPr>
          <p:nvPr>
            <p:ph type="sldNum" sz="quarter" idx="12"/>
          </p:nvPr>
        </p:nvSpPr>
        <p:spPr/>
        <p:txBody>
          <a:bodyPr/>
          <a:lstStyle/>
          <a:p>
            <a:fld id="{471A1F01-5033-47D5-B5D0-473EB9277D9F}" type="slidenum">
              <a:rPr lang="en-GB" smtClean="0"/>
              <a:t>‹#›</a:t>
            </a:fld>
            <a:endParaRPr lang="en-GB"/>
          </a:p>
        </p:txBody>
      </p:sp>
    </p:spTree>
    <p:extLst>
      <p:ext uri="{BB962C8B-B14F-4D97-AF65-F5344CB8AC3E}">
        <p14:creationId xmlns:p14="http://schemas.microsoft.com/office/powerpoint/2010/main" val="216370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EE8AE6-A59F-D9ED-C8E3-6955BB3D1D29}"/>
              </a:ext>
            </a:extLst>
          </p:cNvPr>
          <p:cNvSpPr>
            <a:spLocks noGrp="1"/>
          </p:cNvSpPr>
          <p:nvPr>
            <p:ph type="dt" sz="half" idx="10"/>
          </p:nvPr>
        </p:nvSpPr>
        <p:spPr/>
        <p:txBody>
          <a:bodyPr/>
          <a:lstStyle/>
          <a:p>
            <a:fld id="{FB26D53E-847B-4FBC-B5D5-12331FE4AA2C}" type="datetimeFigureOut">
              <a:rPr lang="en-GB" smtClean="0"/>
              <a:t>01/08/2022</a:t>
            </a:fld>
            <a:endParaRPr lang="en-GB"/>
          </a:p>
        </p:txBody>
      </p:sp>
      <p:sp>
        <p:nvSpPr>
          <p:cNvPr id="3" name="Footer Placeholder 2">
            <a:extLst>
              <a:ext uri="{FF2B5EF4-FFF2-40B4-BE49-F238E27FC236}">
                <a16:creationId xmlns:a16="http://schemas.microsoft.com/office/drawing/2014/main" id="{4C9321FF-C610-BA4B-82E2-EA1547F765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6671ABC-AB40-2258-6AB5-F88C5668F331}"/>
              </a:ext>
            </a:extLst>
          </p:cNvPr>
          <p:cNvSpPr>
            <a:spLocks noGrp="1"/>
          </p:cNvSpPr>
          <p:nvPr>
            <p:ph type="sldNum" sz="quarter" idx="12"/>
          </p:nvPr>
        </p:nvSpPr>
        <p:spPr/>
        <p:txBody>
          <a:bodyPr/>
          <a:lstStyle/>
          <a:p>
            <a:fld id="{471A1F01-5033-47D5-B5D0-473EB9277D9F}" type="slidenum">
              <a:rPr lang="en-GB" smtClean="0"/>
              <a:t>‹#›</a:t>
            </a:fld>
            <a:endParaRPr lang="en-GB"/>
          </a:p>
        </p:txBody>
      </p:sp>
    </p:spTree>
    <p:extLst>
      <p:ext uri="{BB962C8B-B14F-4D97-AF65-F5344CB8AC3E}">
        <p14:creationId xmlns:p14="http://schemas.microsoft.com/office/powerpoint/2010/main" val="3975583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3090-8006-0AF4-E121-6F092915D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E258-83C0-3824-BAC8-6C39B4E487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6B53167-CE10-56B8-9E8D-62F69C6F4E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B93DC4-C16A-02F0-5155-53D9E113C51F}"/>
              </a:ext>
            </a:extLst>
          </p:cNvPr>
          <p:cNvSpPr>
            <a:spLocks noGrp="1"/>
          </p:cNvSpPr>
          <p:nvPr>
            <p:ph type="dt" sz="half" idx="10"/>
          </p:nvPr>
        </p:nvSpPr>
        <p:spPr/>
        <p:txBody>
          <a:bodyPr/>
          <a:lstStyle/>
          <a:p>
            <a:fld id="{FB26D53E-847B-4FBC-B5D5-12331FE4AA2C}" type="datetimeFigureOut">
              <a:rPr lang="en-GB" smtClean="0"/>
              <a:t>01/08/2022</a:t>
            </a:fld>
            <a:endParaRPr lang="en-GB"/>
          </a:p>
        </p:txBody>
      </p:sp>
      <p:sp>
        <p:nvSpPr>
          <p:cNvPr id="6" name="Footer Placeholder 5">
            <a:extLst>
              <a:ext uri="{FF2B5EF4-FFF2-40B4-BE49-F238E27FC236}">
                <a16:creationId xmlns:a16="http://schemas.microsoft.com/office/drawing/2014/main" id="{54EFB5E7-0170-D8E9-B4EB-29730A0D83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ABDB05-97BD-415C-F4DC-5FAB984688FD}"/>
              </a:ext>
            </a:extLst>
          </p:cNvPr>
          <p:cNvSpPr>
            <a:spLocks noGrp="1"/>
          </p:cNvSpPr>
          <p:nvPr>
            <p:ph type="sldNum" sz="quarter" idx="12"/>
          </p:nvPr>
        </p:nvSpPr>
        <p:spPr/>
        <p:txBody>
          <a:bodyPr/>
          <a:lstStyle/>
          <a:p>
            <a:fld id="{471A1F01-5033-47D5-B5D0-473EB9277D9F}" type="slidenum">
              <a:rPr lang="en-GB" smtClean="0"/>
              <a:t>‹#›</a:t>
            </a:fld>
            <a:endParaRPr lang="en-GB"/>
          </a:p>
        </p:txBody>
      </p:sp>
    </p:spTree>
    <p:extLst>
      <p:ext uri="{BB962C8B-B14F-4D97-AF65-F5344CB8AC3E}">
        <p14:creationId xmlns:p14="http://schemas.microsoft.com/office/powerpoint/2010/main" val="128637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779F0-3F99-0558-A222-5CEF951505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42D1EBA-40D4-DD56-2335-2CB00C3961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68E3CBF-37BB-7A58-2BFE-16A0F9DB08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A133D2-D715-33B5-EC56-880E29D22C5A}"/>
              </a:ext>
            </a:extLst>
          </p:cNvPr>
          <p:cNvSpPr>
            <a:spLocks noGrp="1"/>
          </p:cNvSpPr>
          <p:nvPr>
            <p:ph type="dt" sz="half" idx="10"/>
          </p:nvPr>
        </p:nvSpPr>
        <p:spPr/>
        <p:txBody>
          <a:bodyPr/>
          <a:lstStyle/>
          <a:p>
            <a:fld id="{FB26D53E-847B-4FBC-B5D5-12331FE4AA2C}" type="datetimeFigureOut">
              <a:rPr lang="en-GB" smtClean="0"/>
              <a:t>01/08/2022</a:t>
            </a:fld>
            <a:endParaRPr lang="en-GB"/>
          </a:p>
        </p:txBody>
      </p:sp>
      <p:sp>
        <p:nvSpPr>
          <p:cNvPr id="6" name="Footer Placeholder 5">
            <a:extLst>
              <a:ext uri="{FF2B5EF4-FFF2-40B4-BE49-F238E27FC236}">
                <a16:creationId xmlns:a16="http://schemas.microsoft.com/office/drawing/2014/main" id="{25481B3B-CD1E-73F3-31D7-FF6E6CF813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3FE765-6336-7378-0548-9C05CE6469EF}"/>
              </a:ext>
            </a:extLst>
          </p:cNvPr>
          <p:cNvSpPr>
            <a:spLocks noGrp="1"/>
          </p:cNvSpPr>
          <p:nvPr>
            <p:ph type="sldNum" sz="quarter" idx="12"/>
          </p:nvPr>
        </p:nvSpPr>
        <p:spPr/>
        <p:txBody>
          <a:bodyPr/>
          <a:lstStyle/>
          <a:p>
            <a:fld id="{471A1F01-5033-47D5-B5D0-473EB9277D9F}" type="slidenum">
              <a:rPr lang="en-GB" smtClean="0"/>
              <a:t>‹#›</a:t>
            </a:fld>
            <a:endParaRPr lang="en-GB"/>
          </a:p>
        </p:txBody>
      </p:sp>
    </p:spTree>
    <p:extLst>
      <p:ext uri="{BB962C8B-B14F-4D97-AF65-F5344CB8AC3E}">
        <p14:creationId xmlns:p14="http://schemas.microsoft.com/office/powerpoint/2010/main" val="581486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4C6BAD-4DDB-7F92-148A-FDB1B91038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13BCF4-04C6-A41E-E551-CBFF373696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839FFD-D3EA-D6CB-C09A-864FE01573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6D53E-847B-4FBC-B5D5-12331FE4AA2C}" type="datetimeFigureOut">
              <a:rPr lang="en-GB" smtClean="0"/>
              <a:t>01/08/2022</a:t>
            </a:fld>
            <a:endParaRPr lang="en-GB"/>
          </a:p>
        </p:txBody>
      </p:sp>
      <p:sp>
        <p:nvSpPr>
          <p:cNvPr id="5" name="Footer Placeholder 4">
            <a:extLst>
              <a:ext uri="{FF2B5EF4-FFF2-40B4-BE49-F238E27FC236}">
                <a16:creationId xmlns:a16="http://schemas.microsoft.com/office/drawing/2014/main" id="{031448EF-222C-B62B-7B2B-19F2BB40C7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EA302F3-1FDB-7894-8C57-1B522C0049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1A1F01-5033-47D5-B5D0-473EB9277D9F}" type="slidenum">
              <a:rPr lang="en-GB" smtClean="0"/>
              <a:t>‹#›</a:t>
            </a:fld>
            <a:endParaRPr lang="en-GB"/>
          </a:p>
        </p:txBody>
      </p:sp>
    </p:spTree>
    <p:extLst>
      <p:ext uri="{BB962C8B-B14F-4D97-AF65-F5344CB8AC3E}">
        <p14:creationId xmlns:p14="http://schemas.microsoft.com/office/powerpoint/2010/main" val="2658878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4C6BAD-4DDB-7F92-148A-FDB1B91038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13BCF4-04C6-A41E-E551-CBFF373696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839FFD-D3EA-D6CB-C09A-864FE01573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6D53E-847B-4FBC-B5D5-12331FE4AA2C}" type="datetimeFigureOut">
              <a:rPr lang="en-GB" smtClean="0">
                <a:solidFill>
                  <a:prstClr val="black">
                    <a:tint val="75000"/>
                  </a:prstClr>
                </a:solidFill>
              </a:rPr>
              <a:pPr/>
              <a:t>01/08/2022</a:t>
            </a:fld>
            <a:endParaRPr lang="en-GB">
              <a:solidFill>
                <a:prstClr val="black">
                  <a:tint val="75000"/>
                </a:prstClr>
              </a:solidFill>
            </a:endParaRPr>
          </a:p>
        </p:txBody>
      </p:sp>
      <p:sp>
        <p:nvSpPr>
          <p:cNvPr id="5" name="Footer Placeholder 4">
            <a:extLst>
              <a:ext uri="{FF2B5EF4-FFF2-40B4-BE49-F238E27FC236}">
                <a16:creationId xmlns:a16="http://schemas.microsoft.com/office/drawing/2014/main" id="{031448EF-222C-B62B-7B2B-19F2BB40C7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a:extLst>
              <a:ext uri="{FF2B5EF4-FFF2-40B4-BE49-F238E27FC236}">
                <a16:creationId xmlns:a16="http://schemas.microsoft.com/office/drawing/2014/main" id="{8EA302F3-1FDB-7894-8C57-1B522C0049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1A1F01-5033-47D5-B5D0-473EB9277D9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433608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10;&#10;Description automatically generated">
            <a:extLst>
              <a:ext uri="{FF2B5EF4-FFF2-40B4-BE49-F238E27FC236}">
                <a16:creationId xmlns:a16="http://schemas.microsoft.com/office/drawing/2014/main" id="{78DE0267-AE18-19E2-72EF-03CCFA9906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805956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Graphical user interface&#10;&#10;Description automatically generated with low confidence">
            <a:extLst>
              <a:ext uri="{FF2B5EF4-FFF2-40B4-BE49-F238E27FC236}">
                <a16:creationId xmlns:a16="http://schemas.microsoft.com/office/drawing/2014/main" id="{8498D425-0A70-A604-EB8F-439E987C7A3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10836" y="60037"/>
            <a:ext cx="11970327" cy="6733309"/>
          </a:xfrm>
          <a:prstGeom prst="rect">
            <a:avLst/>
          </a:prstGeom>
        </p:spPr>
      </p:pic>
      <p:sp>
        <p:nvSpPr>
          <p:cNvPr id="2" name="Title 1">
            <a:extLst>
              <a:ext uri="{FF2B5EF4-FFF2-40B4-BE49-F238E27FC236}">
                <a16:creationId xmlns:a16="http://schemas.microsoft.com/office/drawing/2014/main" id="{98EF6D4F-9A52-DF78-C14F-4EEE44FDC60B}"/>
              </a:ext>
            </a:extLst>
          </p:cNvPr>
          <p:cNvSpPr>
            <a:spLocks noGrp="1"/>
          </p:cNvSpPr>
          <p:nvPr>
            <p:ph type="title"/>
          </p:nvPr>
        </p:nvSpPr>
        <p:spPr>
          <a:xfrm>
            <a:off x="2713182" y="312377"/>
            <a:ext cx="10515600" cy="1325563"/>
          </a:xfrm>
        </p:spPr>
        <p:txBody>
          <a:bodyPr/>
          <a:lstStyle/>
          <a:p>
            <a:r>
              <a:rPr lang="en-GB" dirty="0">
                <a:latin typeface="Arial" panose="020B0604020202020204" pitchFamily="34" charset="0"/>
                <a:cs typeface="Arial" panose="020B0604020202020204" pitchFamily="34" charset="0"/>
              </a:rPr>
              <a:t>Our key learning?</a:t>
            </a:r>
            <a:endParaRPr lang="en-GB" dirty="0"/>
          </a:p>
        </p:txBody>
      </p:sp>
      <p:sp>
        <p:nvSpPr>
          <p:cNvPr id="3" name="Content Placeholder 2">
            <a:extLst>
              <a:ext uri="{FF2B5EF4-FFF2-40B4-BE49-F238E27FC236}">
                <a16:creationId xmlns:a16="http://schemas.microsoft.com/office/drawing/2014/main" id="{1EEBF7A0-51C8-9D8F-C12A-6664A89AC8ED}"/>
              </a:ext>
            </a:extLst>
          </p:cNvPr>
          <p:cNvSpPr>
            <a:spLocks noGrp="1"/>
          </p:cNvSpPr>
          <p:nvPr>
            <p:ph idx="1"/>
          </p:nvPr>
        </p:nvSpPr>
        <p:spPr>
          <a:xfrm>
            <a:off x="1466272" y="2039974"/>
            <a:ext cx="9192491" cy="4019081"/>
          </a:xfrm>
        </p:spPr>
        <p:txBody>
          <a:bodyPr/>
          <a:lstStyle/>
          <a:p>
            <a:pPr marL="0" indent="0" algn="ctr">
              <a:buNone/>
            </a:pPr>
            <a:endParaRPr lang="en-GB" sz="3600" i="1" dirty="0">
              <a:solidFill>
                <a:srgbClr val="0000FF"/>
              </a:solidFill>
              <a:latin typeface="Arial" panose="020B0604020202020204" pitchFamily="34" charset="0"/>
              <a:cs typeface="Arial" panose="020B0604020202020204" pitchFamily="34" charset="0"/>
            </a:endParaRPr>
          </a:p>
          <a:p>
            <a:pPr marL="0" indent="0" algn="ctr">
              <a:buNone/>
            </a:pPr>
            <a:r>
              <a:rPr lang="en-GB" sz="3600" i="1" dirty="0">
                <a:solidFill>
                  <a:srgbClr val="0000FF"/>
                </a:solidFill>
                <a:latin typeface="Arial" panose="020B0604020202020204" pitchFamily="34" charset="0"/>
                <a:cs typeface="Arial" panose="020B0604020202020204" pitchFamily="34" charset="0"/>
              </a:rPr>
              <a:t>“[option two] feels a bit like a</a:t>
            </a:r>
          </a:p>
          <a:p>
            <a:pPr marL="0" indent="0" algn="ctr">
              <a:buNone/>
            </a:pPr>
            <a:r>
              <a:rPr lang="en-GB" sz="3600" i="1" dirty="0">
                <a:solidFill>
                  <a:srgbClr val="0000FF"/>
                </a:solidFill>
                <a:latin typeface="Arial" panose="020B0604020202020204" pitchFamily="34" charset="0"/>
                <a:cs typeface="Arial" panose="020B0604020202020204" pitchFamily="34" charset="0"/>
              </a:rPr>
              <a:t>wet bar of soap; you know</a:t>
            </a:r>
          </a:p>
          <a:p>
            <a:pPr marL="0" indent="0" algn="ctr">
              <a:buNone/>
            </a:pPr>
            <a:r>
              <a:rPr lang="en-GB" sz="3600" i="1" dirty="0">
                <a:solidFill>
                  <a:srgbClr val="0000FF"/>
                </a:solidFill>
                <a:latin typeface="Arial" panose="020B0604020202020204" pitchFamily="34" charset="0"/>
                <a:cs typeface="Arial" panose="020B0604020202020204" pitchFamily="34" charset="0"/>
              </a:rPr>
              <a:t>it’s there but you can’t quite</a:t>
            </a:r>
          </a:p>
          <a:p>
            <a:pPr marL="0" indent="0" algn="ctr">
              <a:buNone/>
            </a:pPr>
            <a:r>
              <a:rPr lang="en-GB" sz="3600" i="1" dirty="0">
                <a:solidFill>
                  <a:srgbClr val="0000FF"/>
                </a:solidFill>
                <a:latin typeface="Arial" panose="020B0604020202020204" pitchFamily="34" charset="0"/>
                <a:cs typeface="Arial" panose="020B0604020202020204" pitchFamily="34" charset="0"/>
              </a:rPr>
              <a:t>get a hold of it!”</a:t>
            </a:r>
          </a:p>
          <a:p>
            <a:endParaRPr lang="en-GB" dirty="0"/>
          </a:p>
        </p:txBody>
      </p:sp>
    </p:spTree>
    <p:extLst>
      <p:ext uri="{BB962C8B-B14F-4D97-AF65-F5344CB8AC3E}">
        <p14:creationId xmlns:p14="http://schemas.microsoft.com/office/powerpoint/2010/main" val="3842392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Graphical user interface&#10;&#10;Description automatically generated with low confidence">
            <a:extLst>
              <a:ext uri="{FF2B5EF4-FFF2-40B4-BE49-F238E27FC236}">
                <a16:creationId xmlns:a16="http://schemas.microsoft.com/office/drawing/2014/main" id="{8498D425-0A70-A604-EB8F-439E987C7A3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10836" y="60037"/>
            <a:ext cx="11970327" cy="6733309"/>
          </a:xfrm>
          <a:prstGeom prst="rect">
            <a:avLst/>
          </a:prstGeom>
        </p:spPr>
      </p:pic>
      <p:sp>
        <p:nvSpPr>
          <p:cNvPr id="2" name="Title 1">
            <a:extLst>
              <a:ext uri="{FF2B5EF4-FFF2-40B4-BE49-F238E27FC236}">
                <a16:creationId xmlns:a16="http://schemas.microsoft.com/office/drawing/2014/main" id="{98EF6D4F-9A52-DF78-C14F-4EEE44FDC60B}"/>
              </a:ext>
            </a:extLst>
          </p:cNvPr>
          <p:cNvSpPr>
            <a:spLocks noGrp="1"/>
          </p:cNvSpPr>
          <p:nvPr>
            <p:ph type="title"/>
          </p:nvPr>
        </p:nvSpPr>
        <p:spPr>
          <a:xfrm>
            <a:off x="2713182" y="312377"/>
            <a:ext cx="10515600" cy="1325563"/>
          </a:xfrm>
        </p:spPr>
        <p:txBody>
          <a:bodyPr/>
          <a:lstStyle/>
          <a:p>
            <a:r>
              <a:rPr lang="en-GB" dirty="0">
                <a:latin typeface="Arial" panose="020B0604020202020204" pitchFamily="34" charset="0"/>
                <a:cs typeface="Arial" panose="020B0604020202020204" pitchFamily="34" charset="0"/>
              </a:rPr>
              <a:t>Project overview.</a:t>
            </a:r>
            <a:endParaRPr lang="en-GB" dirty="0"/>
          </a:p>
        </p:txBody>
      </p:sp>
      <p:sp>
        <p:nvSpPr>
          <p:cNvPr id="3" name="Content Placeholder 2">
            <a:extLst>
              <a:ext uri="{FF2B5EF4-FFF2-40B4-BE49-F238E27FC236}">
                <a16:creationId xmlns:a16="http://schemas.microsoft.com/office/drawing/2014/main" id="{1EEBF7A0-51C8-9D8F-C12A-6664A89AC8ED}"/>
              </a:ext>
            </a:extLst>
          </p:cNvPr>
          <p:cNvSpPr>
            <a:spLocks noGrp="1"/>
          </p:cNvSpPr>
          <p:nvPr>
            <p:ph idx="1"/>
          </p:nvPr>
        </p:nvSpPr>
        <p:spPr>
          <a:xfrm>
            <a:off x="1466272" y="2039974"/>
            <a:ext cx="9952005" cy="4019081"/>
          </a:xfrm>
        </p:spPr>
        <p:txBody>
          <a:bodyPr>
            <a:normAutofit fontScale="92500" lnSpcReduction="10000"/>
          </a:bodyPr>
          <a:lstStyle/>
          <a:p>
            <a:pPr marL="0" indent="0">
              <a:buNone/>
            </a:pPr>
            <a:r>
              <a:rPr lang="en-GB" dirty="0">
                <a:latin typeface="Arial" panose="020B0604020202020204" pitchFamily="34" charset="0"/>
                <a:cs typeface="Arial" panose="020B0604020202020204" pitchFamily="34" charset="0"/>
              </a:rPr>
              <a:t>To dig behind the case studies and discover the nuts and bolts that make ISFs a practical reality on the ground, working with:</a:t>
            </a:r>
          </a:p>
          <a:p>
            <a:pPr marL="0" indent="0">
              <a:buNone/>
            </a:pPr>
            <a:endParaRPr lang="en-GB" dirty="0">
              <a:solidFill>
                <a:srgbClr val="0000FF"/>
              </a:solidFill>
              <a:latin typeface="Arial" panose="020B0604020202020204" pitchFamily="34" charset="0"/>
              <a:cs typeface="Arial" panose="020B0604020202020204" pitchFamily="34" charset="0"/>
            </a:endParaRPr>
          </a:p>
          <a:p>
            <a:r>
              <a:rPr lang="en-GB" dirty="0">
                <a:solidFill>
                  <a:srgbClr val="0000FF"/>
                </a:solidFill>
                <a:latin typeface="Arial" panose="020B0604020202020204" pitchFamily="34" charset="0"/>
                <a:cs typeface="Arial" panose="020B0604020202020204" pitchFamily="34" charset="0"/>
              </a:rPr>
              <a:t>Aberdeenshire.</a:t>
            </a:r>
          </a:p>
          <a:p>
            <a:r>
              <a:rPr lang="en-GB" dirty="0">
                <a:solidFill>
                  <a:srgbClr val="0000FF"/>
                </a:solidFill>
                <a:latin typeface="Arial" panose="020B0604020202020204" pitchFamily="34" charset="0"/>
                <a:cs typeface="Arial" panose="020B0604020202020204" pitchFamily="34" charset="0"/>
              </a:rPr>
              <a:t>East Ayrshire.</a:t>
            </a:r>
          </a:p>
          <a:p>
            <a:r>
              <a:rPr lang="en-GB" dirty="0">
                <a:solidFill>
                  <a:srgbClr val="0000FF"/>
                </a:solidFill>
                <a:latin typeface="Arial" panose="020B0604020202020204" pitchFamily="34" charset="0"/>
                <a:cs typeface="Arial" panose="020B0604020202020204" pitchFamily="34" charset="0"/>
              </a:rPr>
              <a:t>Edinburgh.</a:t>
            </a:r>
          </a:p>
          <a:p>
            <a:r>
              <a:rPr lang="en-GB" dirty="0">
                <a:solidFill>
                  <a:srgbClr val="0000FF"/>
                </a:solidFill>
                <a:latin typeface="Arial" panose="020B0604020202020204" pitchFamily="34" charset="0"/>
                <a:cs typeface="Arial" panose="020B0604020202020204" pitchFamily="34" charset="0"/>
              </a:rPr>
              <a:t>Falkirk.</a:t>
            </a:r>
          </a:p>
          <a:p>
            <a:r>
              <a:rPr lang="en-GB" dirty="0">
                <a:solidFill>
                  <a:srgbClr val="0000FF"/>
                </a:solidFill>
                <a:latin typeface="Arial" panose="020B0604020202020204" pitchFamily="34" charset="0"/>
                <a:cs typeface="Arial" panose="020B0604020202020204" pitchFamily="34" charset="0"/>
              </a:rPr>
              <a:t>Highland.</a:t>
            </a:r>
          </a:p>
          <a:p>
            <a:r>
              <a:rPr lang="en-GB" dirty="0">
                <a:solidFill>
                  <a:srgbClr val="0000FF"/>
                </a:solidFill>
                <a:latin typeface="Arial" panose="020B0604020202020204" pitchFamily="34" charset="0"/>
                <a:cs typeface="Arial" panose="020B0604020202020204" pitchFamily="34" charset="0"/>
              </a:rPr>
              <a:t>Scottish Borders.</a:t>
            </a:r>
            <a:r>
              <a:rPr lang="en-US" dirty="0"/>
              <a:t> </a:t>
            </a:r>
            <a:endParaRPr lang="en-GB"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8099" y="4100879"/>
            <a:ext cx="2752725" cy="1657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8731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Graphical user interface&#10;&#10;Description automatically generated with low confidence">
            <a:extLst>
              <a:ext uri="{FF2B5EF4-FFF2-40B4-BE49-F238E27FC236}">
                <a16:creationId xmlns:a16="http://schemas.microsoft.com/office/drawing/2014/main" id="{8498D425-0A70-A604-EB8F-439E987C7A3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10836" y="60037"/>
            <a:ext cx="11970327" cy="6733309"/>
          </a:xfrm>
          <a:prstGeom prst="rect">
            <a:avLst/>
          </a:prstGeom>
        </p:spPr>
      </p:pic>
      <p:sp>
        <p:nvSpPr>
          <p:cNvPr id="2" name="Title 1">
            <a:extLst>
              <a:ext uri="{FF2B5EF4-FFF2-40B4-BE49-F238E27FC236}">
                <a16:creationId xmlns:a16="http://schemas.microsoft.com/office/drawing/2014/main" id="{98EF6D4F-9A52-DF78-C14F-4EEE44FDC60B}"/>
              </a:ext>
            </a:extLst>
          </p:cNvPr>
          <p:cNvSpPr>
            <a:spLocks noGrp="1"/>
          </p:cNvSpPr>
          <p:nvPr>
            <p:ph type="title"/>
          </p:nvPr>
        </p:nvSpPr>
        <p:spPr>
          <a:xfrm>
            <a:off x="2713182" y="312377"/>
            <a:ext cx="10515600" cy="1325563"/>
          </a:xfrm>
        </p:spPr>
        <p:txBody>
          <a:bodyPr/>
          <a:lstStyle/>
          <a:p>
            <a:r>
              <a:rPr lang="en-GB" dirty="0">
                <a:latin typeface="Arial" panose="020B0604020202020204" pitchFamily="34" charset="0"/>
                <a:cs typeface="Arial" panose="020B0604020202020204" pitchFamily="34" charset="0"/>
              </a:rPr>
              <a:t>Questions we asked.</a:t>
            </a:r>
            <a:endParaRPr lang="en-GB" dirty="0"/>
          </a:p>
        </p:txBody>
      </p:sp>
      <p:sp>
        <p:nvSpPr>
          <p:cNvPr id="3" name="Content Placeholder 2">
            <a:extLst>
              <a:ext uri="{FF2B5EF4-FFF2-40B4-BE49-F238E27FC236}">
                <a16:creationId xmlns:a16="http://schemas.microsoft.com/office/drawing/2014/main" id="{1EEBF7A0-51C8-9D8F-C12A-6664A89AC8ED}"/>
              </a:ext>
            </a:extLst>
          </p:cNvPr>
          <p:cNvSpPr>
            <a:spLocks noGrp="1"/>
          </p:cNvSpPr>
          <p:nvPr>
            <p:ph idx="1"/>
          </p:nvPr>
        </p:nvSpPr>
        <p:spPr>
          <a:xfrm>
            <a:off x="1466272" y="2039974"/>
            <a:ext cx="9192491" cy="4019081"/>
          </a:xfrm>
        </p:spPr>
        <p:txBody>
          <a:bodyPr>
            <a:normAutofit fontScale="92500" lnSpcReduction="10000"/>
          </a:bodyPr>
          <a:lstStyle/>
          <a:p>
            <a:pPr marL="514350" indent="-514350">
              <a:buFont typeface="+mj-lt"/>
              <a:buAutoNum type="arabicPeriod"/>
            </a:pPr>
            <a:r>
              <a:rPr lang="en-GB" dirty="0">
                <a:solidFill>
                  <a:srgbClr val="0000FF"/>
                </a:solidFill>
                <a:latin typeface="Arial" panose="020B0604020202020204" pitchFamily="34" charset="0"/>
                <a:cs typeface="Arial" panose="020B0604020202020204" pitchFamily="34" charset="0"/>
              </a:rPr>
              <a:t>Local definitions.</a:t>
            </a:r>
          </a:p>
          <a:p>
            <a:pPr marL="514350" indent="-514350">
              <a:buFont typeface="+mj-lt"/>
              <a:buAutoNum type="arabicPeriod"/>
            </a:pPr>
            <a:r>
              <a:rPr lang="en-GB" dirty="0">
                <a:solidFill>
                  <a:srgbClr val="0000FF"/>
                </a:solidFill>
                <a:latin typeface="Arial" panose="020B0604020202020204" pitchFamily="34" charset="0"/>
                <a:cs typeface="Arial" panose="020B0604020202020204" pitchFamily="34" charset="0"/>
              </a:rPr>
              <a:t>Numbers.</a:t>
            </a:r>
          </a:p>
          <a:p>
            <a:pPr marL="514350" indent="-514350">
              <a:buFont typeface="+mj-lt"/>
              <a:buAutoNum type="arabicPeriod"/>
            </a:pPr>
            <a:r>
              <a:rPr lang="en-GB" dirty="0">
                <a:solidFill>
                  <a:srgbClr val="0000FF"/>
                </a:solidFill>
                <a:latin typeface="Arial" panose="020B0604020202020204" pitchFamily="34" charset="0"/>
                <a:cs typeface="Arial" panose="020B0604020202020204" pitchFamily="34" charset="0"/>
              </a:rPr>
              <a:t>Examples.</a:t>
            </a:r>
          </a:p>
          <a:p>
            <a:pPr marL="514350" indent="-514350">
              <a:buFont typeface="+mj-lt"/>
              <a:buAutoNum type="arabicPeriod"/>
            </a:pPr>
            <a:r>
              <a:rPr lang="en-GB" dirty="0">
                <a:solidFill>
                  <a:srgbClr val="0000FF"/>
                </a:solidFill>
                <a:latin typeface="Arial" panose="020B0604020202020204" pitchFamily="34" charset="0"/>
                <a:cs typeface="Arial" panose="020B0604020202020204" pitchFamily="34" charset="0"/>
              </a:rPr>
              <a:t>Wider commissioning approach. </a:t>
            </a:r>
          </a:p>
          <a:p>
            <a:pPr marL="514350" indent="-514350">
              <a:buFont typeface="+mj-lt"/>
              <a:buAutoNum type="arabicPeriod"/>
            </a:pPr>
            <a:r>
              <a:rPr lang="en-GB" dirty="0">
                <a:solidFill>
                  <a:srgbClr val="0000FF"/>
                </a:solidFill>
                <a:latin typeface="Arial" panose="020B0604020202020204" pitchFamily="34" charset="0"/>
                <a:cs typeface="Arial" panose="020B0604020202020204" pitchFamily="34" charset="0"/>
              </a:rPr>
              <a:t>Brokerage or similar. </a:t>
            </a:r>
          </a:p>
          <a:p>
            <a:pPr marL="514350" indent="-514350">
              <a:buFont typeface="+mj-lt"/>
              <a:buAutoNum type="arabicPeriod"/>
            </a:pPr>
            <a:r>
              <a:rPr lang="en-GB" dirty="0">
                <a:solidFill>
                  <a:srgbClr val="0000FF"/>
                </a:solidFill>
                <a:latin typeface="Arial" panose="020B0604020202020204" pitchFamily="34" charset="0"/>
                <a:cs typeface="Arial" panose="020B0604020202020204" pitchFamily="34" charset="0"/>
              </a:rPr>
              <a:t>Costs.</a:t>
            </a:r>
          </a:p>
          <a:p>
            <a:pPr marL="514350" indent="-514350">
              <a:buFont typeface="+mj-lt"/>
              <a:buAutoNum type="arabicPeriod"/>
            </a:pPr>
            <a:r>
              <a:rPr lang="en-GB" dirty="0">
                <a:solidFill>
                  <a:srgbClr val="0000FF"/>
                </a:solidFill>
                <a:latin typeface="Arial" panose="020B0604020202020204" pitchFamily="34" charset="0"/>
                <a:cs typeface="Arial" panose="020B0604020202020204" pitchFamily="34" charset="0"/>
              </a:rPr>
              <a:t>Option Four.</a:t>
            </a:r>
          </a:p>
          <a:p>
            <a:pPr marL="514350" indent="-514350">
              <a:buFont typeface="+mj-lt"/>
              <a:buAutoNum type="arabicPeriod"/>
            </a:pPr>
            <a:r>
              <a:rPr lang="en-GB" dirty="0">
                <a:solidFill>
                  <a:srgbClr val="0000FF"/>
                </a:solidFill>
                <a:latin typeface="Arial" panose="020B0604020202020204" pitchFamily="34" charset="0"/>
                <a:cs typeface="Arial" panose="020B0604020202020204" pitchFamily="34" charset="0"/>
              </a:rPr>
              <a:t>Keys for change.</a:t>
            </a:r>
          </a:p>
          <a:p>
            <a:pPr marL="514350" indent="-514350">
              <a:buFont typeface="+mj-lt"/>
              <a:buAutoNum type="arabicPeriod"/>
            </a:pPr>
            <a:r>
              <a:rPr lang="en-GB" dirty="0">
                <a:solidFill>
                  <a:srgbClr val="0000FF"/>
                </a:solidFill>
                <a:latin typeface="Arial" panose="020B0604020202020204" pitchFamily="34" charset="0"/>
                <a:cs typeface="Arial" panose="020B0604020202020204" pitchFamily="34" charset="0"/>
              </a:rPr>
              <a:t>Importance of leadership.</a:t>
            </a:r>
          </a:p>
        </p:txBody>
      </p:sp>
      <p:pic>
        <p:nvPicPr>
          <p:cNvPr id="10" name="Picture 9" descr="A picture containing indoor, white, black, light&#10;&#10;Description automatically generated">
            <a:extLst>
              <a:ext uri="{FF2B5EF4-FFF2-40B4-BE49-F238E27FC236}">
                <a16:creationId xmlns:a16="http://schemas.microsoft.com/office/drawing/2014/main" id="{03F6284D-F374-D931-C1E4-0D79D42D0B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2700" y="2070950"/>
            <a:ext cx="3393028" cy="3393028"/>
          </a:xfrm>
          <a:prstGeom prst="rect">
            <a:avLst/>
          </a:prstGeom>
        </p:spPr>
      </p:pic>
    </p:spTree>
    <p:extLst>
      <p:ext uri="{BB962C8B-B14F-4D97-AF65-F5344CB8AC3E}">
        <p14:creationId xmlns:p14="http://schemas.microsoft.com/office/powerpoint/2010/main" val="2624661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Graphical user interface&#10;&#10;Description automatically generated with low confidence">
            <a:extLst>
              <a:ext uri="{FF2B5EF4-FFF2-40B4-BE49-F238E27FC236}">
                <a16:creationId xmlns:a16="http://schemas.microsoft.com/office/drawing/2014/main" id="{8498D425-0A70-A604-EB8F-439E987C7A3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10836" y="60037"/>
            <a:ext cx="11970327" cy="6733309"/>
          </a:xfrm>
          <a:prstGeom prst="rect">
            <a:avLst/>
          </a:prstGeom>
        </p:spPr>
      </p:pic>
      <p:sp>
        <p:nvSpPr>
          <p:cNvPr id="2" name="Title 1">
            <a:extLst>
              <a:ext uri="{FF2B5EF4-FFF2-40B4-BE49-F238E27FC236}">
                <a16:creationId xmlns:a16="http://schemas.microsoft.com/office/drawing/2014/main" id="{98EF6D4F-9A52-DF78-C14F-4EEE44FDC60B}"/>
              </a:ext>
            </a:extLst>
          </p:cNvPr>
          <p:cNvSpPr>
            <a:spLocks noGrp="1"/>
          </p:cNvSpPr>
          <p:nvPr>
            <p:ph type="title"/>
          </p:nvPr>
        </p:nvSpPr>
        <p:spPr>
          <a:xfrm>
            <a:off x="2713182" y="312377"/>
            <a:ext cx="10515600" cy="1325563"/>
          </a:xfrm>
        </p:spPr>
        <p:txBody>
          <a:bodyPr/>
          <a:lstStyle/>
          <a:p>
            <a:r>
              <a:rPr lang="en-GB" dirty="0"/>
              <a:t>Six Recommendations.</a:t>
            </a:r>
          </a:p>
        </p:txBody>
      </p:sp>
      <p:sp>
        <p:nvSpPr>
          <p:cNvPr id="3" name="Content Placeholder 2">
            <a:extLst>
              <a:ext uri="{FF2B5EF4-FFF2-40B4-BE49-F238E27FC236}">
                <a16:creationId xmlns:a16="http://schemas.microsoft.com/office/drawing/2014/main" id="{1EEBF7A0-51C8-9D8F-C12A-6664A89AC8ED}"/>
              </a:ext>
            </a:extLst>
          </p:cNvPr>
          <p:cNvSpPr>
            <a:spLocks noGrp="1"/>
          </p:cNvSpPr>
          <p:nvPr>
            <p:ph idx="1"/>
          </p:nvPr>
        </p:nvSpPr>
        <p:spPr>
          <a:xfrm>
            <a:off x="1466272" y="2039974"/>
            <a:ext cx="9192491" cy="4019081"/>
          </a:xfrm>
        </p:spPr>
        <p:txBody>
          <a:bodyPr>
            <a:normAutofit lnSpcReduction="10000"/>
          </a:bodyPr>
          <a:lstStyle/>
          <a:p>
            <a:pPr marL="0" indent="0">
              <a:buNone/>
            </a:pPr>
            <a:r>
              <a:rPr lang="en-GB" dirty="0">
                <a:solidFill>
                  <a:srgbClr val="0000FF"/>
                </a:solidFill>
              </a:rPr>
              <a:t>1. To revisit the definition of option two to reach a consistent starting point in all areas which matches the expectations of Scottish Government as clearly set out in the SDS Act and Guidance, and to implement mechanisms to ensure compliance with this.</a:t>
            </a:r>
          </a:p>
          <a:p>
            <a:pPr marL="0" indent="0">
              <a:buNone/>
            </a:pPr>
            <a:endParaRPr lang="en-GB" dirty="0">
              <a:solidFill>
                <a:srgbClr val="0000FF"/>
              </a:solidFill>
            </a:endParaRPr>
          </a:p>
          <a:p>
            <a:pPr marL="0" indent="0">
              <a:buNone/>
            </a:pPr>
            <a:r>
              <a:rPr lang="en-GB" dirty="0">
                <a:solidFill>
                  <a:srgbClr val="0000FF"/>
                </a:solidFill>
              </a:rPr>
              <a:t>2. To build support plans around outcomes not units of time, with a dedicated piece of work at a national level to properly apply the principle of an up-front allocation of resource.</a:t>
            </a:r>
          </a:p>
          <a:p>
            <a:pPr marL="0" indent="0">
              <a:buNone/>
            </a:pPr>
            <a:r>
              <a:rPr lang="en-US" dirty="0"/>
              <a:t> </a:t>
            </a:r>
            <a:endParaRPr lang="en-GB" dirty="0"/>
          </a:p>
        </p:txBody>
      </p:sp>
    </p:spTree>
    <p:extLst>
      <p:ext uri="{BB962C8B-B14F-4D97-AF65-F5344CB8AC3E}">
        <p14:creationId xmlns:p14="http://schemas.microsoft.com/office/powerpoint/2010/main" val="2655768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Graphical user interface&#10;&#10;Description automatically generated with low confidence">
            <a:extLst>
              <a:ext uri="{FF2B5EF4-FFF2-40B4-BE49-F238E27FC236}">
                <a16:creationId xmlns:a16="http://schemas.microsoft.com/office/drawing/2014/main" id="{8498D425-0A70-A604-EB8F-439E987C7A3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10836" y="60037"/>
            <a:ext cx="11970327" cy="6733309"/>
          </a:xfrm>
          <a:prstGeom prst="rect">
            <a:avLst/>
          </a:prstGeom>
        </p:spPr>
      </p:pic>
      <p:sp>
        <p:nvSpPr>
          <p:cNvPr id="2" name="Title 1">
            <a:extLst>
              <a:ext uri="{FF2B5EF4-FFF2-40B4-BE49-F238E27FC236}">
                <a16:creationId xmlns:a16="http://schemas.microsoft.com/office/drawing/2014/main" id="{98EF6D4F-9A52-DF78-C14F-4EEE44FDC60B}"/>
              </a:ext>
            </a:extLst>
          </p:cNvPr>
          <p:cNvSpPr>
            <a:spLocks noGrp="1"/>
          </p:cNvSpPr>
          <p:nvPr>
            <p:ph type="title"/>
          </p:nvPr>
        </p:nvSpPr>
        <p:spPr>
          <a:xfrm>
            <a:off x="2713182" y="312377"/>
            <a:ext cx="10515600" cy="1325563"/>
          </a:xfrm>
        </p:spPr>
        <p:txBody>
          <a:bodyPr/>
          <a:lstStyle/>
          <a:p>
            <a:r>
              <a:rPr lang="en-GB" dirty="0"/>
              <a:t>Six Recommendations.</a:t>
            </a:r>
          </a:p>
        </p:txBody>
      </p:sp>
      <p:sp>
        <p:nvSpPr>
          <p:cNvPr id="3" name="Content Placeholder 2">
            <a:extLst>
              <a:ext uri="{FF2B5EF4-FFF2-40B4-BE49-F238E27FC236}">
                <a16:creationId xmlns:a16="http://schemas.microsoft.com/office/drawing/2014/main" id="{1EEBF7A0-51C8-9D8F-C12A-6664A89AC8ED}"/>
              </a:ext>
            </a:extLst>
          </p:cNvPr>
          <p:cNvSpPr>
            <a:spLocks noGrp="1"/>
          </p:cNvSpPr>
          <p:nvPr>
            <p:ph idx="1"/>
          </p:nvPr>
        </p:nvSpPr>
        <p:spPr>
          <a:xfrm>
            <a:off x="1466272" y="2039974"/>
            <a:ext cx="9192491" cy="4019081"/>
          </a:xfrm>
        </p:spPr>
        <p:txBody>
          <a:bodyPr/>
          <a:lstStyle/>
          <a:p>
            <a:pPr marL="0" indent="0">
              <a:buNone/>
            </a:pPr>
            <a:r>
              <a:rPr lang="en-GB" dirty="0">
                <a:solidFill>
                  <a:srgbClr val="0000FF"/>
                </a:solidFill>
              </a:rPr>
              <a:t>3. To positively and proactively incentivise provider engagement by working at a national level to understand the barriers to providers fully engaging to manage option two budgets, and then to proactively address this.</a:t>
            </a:r>
          </a:p>
          <a:p>
            <a:pPr marL="0" indent="0">
              <a:buNone/>
            </a:pPr>
            <a:endParaRPr lang="en-GB" dirty="0">
              <a:solidFill>
                <a:srgbClr val="0000FF"/>
              </a:solidFill>
            </a:endParaRPr>
          </a:p>
          <a:p>
            <a:pPr marL="0" indent="0">
              <a:buNone/>
            </a:pPr>
            <a:r>
              <a:rPr lang="en-GB" dirty="0">
                <a:solidFill>
                  <a:srgbClr val="0000FF"/>
                </a:solidFill>
              </a:rPr>
              <a:t>4. To agree a national standard in relation to whether or not </a:t>
            </a:r>
            <a:r>
              <a:rPr lang="en-GB" dirty="0" err="1">
                <a:solidFill>
                  <a:srgbClr val="0000FF"/>
                </a:solidFill>
              </a:rPr>
              <a:t>ISF’s</a:t>
            </a:r>
            <a:r>
              <a:rPr lang="en-GB" dirty="0">
                <a:solidFill>
                  <a:srgbClr val="0000FF"/>
                </a:solidFill>
              </a:rPr>
              <a:t> should be held and managed by the local authority.</a:t>
            </a:r>
            <a:r>
              <a:rPr lang="en-US" dirty="0"/>
              <a:t> </a:t>
            </a:r>
            <a:endParaRPr lang="en-GB" dirty="0"/>
          </a:p>
        </p:txBody>
      </p:sp>
    </p:spTree>
    <p:extLst>
      <p:ext uri="{BB962C8B-B14F-4D97-AF65-F5344CB8AC3E}">
        <p14:creationId xmlns:p14="http://schemas.microsoft.com/office/powerpoint/2010/main" val="266467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Graphical user interface&#10;&#10;Description automatically generated with low confidence">
            <a:extLst>
              <a:ext uri="{FF2B5EF4-FFF2-40B4-BE49-F238E27FC236}">
                <a16:creationId xmlns:a16="http://schemas.microsoft.com/office/drawing/2014/main" id="{8498D425-0A70-A604-EB8F-439E987C7A3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10836" y="60037"/>
            <a:ext cx="11970327" cy="6733309"/>
          </a:xfrm>
          <a:prstGeom prst="rect">
            <a:avLst/>
          </a:prstGeom>
        </p:spPr>
      </p:pic>
      <p:sp>
        <p:nvSpPr>
          <p:cNvPr id="2" name="Title 1">
            <a:extLst>
              <a:ext uri="{FF2B5EF4-FFF2-40B4-BE49-F238E27FC236}">
                <a16:creationId xmlns:a16="http://schemas.microsoft.com/office/drawing/2014/main" id="{98EF6D4F-9A52-DF78-C14F-4EEE44FDC60B}"/>
              </a:ext>
            </a:extLst>
          </p:cNvPr>
          <p:cNvSpPr>
            <a:spLocks noGrp="1"/>
          </p:cNvSpPr>
          <p:nvPr>
            <p:ph type="title"/>
          </p:nvPr>
        </p:nvSpPr>
        <p:spPr>
          <a:xfrm>
            <a:off x="2713182" y="312377"/>
            <a:ext cx="10515600" cy="1325563"/>
          </a:xfrm>
        </p:spPr>
        <p:txBody>
          <a:bodyPr/>
          <a:lstStyle/>
          <a:p>
            <a:r>
              <a:rPr lang="en-GB" dirty="0"/>
              <a:t>Six Recommendations.</a:t>
            </a:r>
          </a:p>
        </p:txBody>
      </p:sp>
      <p:sp>
        <p:nvSpPr>
          <p:cNvPr id="3" name="Content Placeholder 2">
            <a:extLst>
              <a:ext uri="{FF2B5EF4-FFF2-40B4-BE49-F238E27FC236}">
                <a16:creationId xmlns:a16="http://schemas.microsoft.com/office/drawing/2014/main" id="{1EEBF7A0-51C8-9D8F-C12A-6664A89AC8ED}"/>
              </a:ext>
            </a:extLst>
          </p:cNvPr>
          <p:cNvSpPr>
            <a:spLocks noGrp="1"/>
          </p:cNvSpPr>
          <p:nvPr>
            <p:ph idx="1"/>
          </p:nvPr>
        </p:nvSpPr>
        <p:spPr>
          <a:xfrm>
            <a:off x="1499753" y="1817236"/>
            <a:ext cx="9566832" cy="4255318"/>
          </a:xfrm>
        </p:spPr>
        <p:txBody>
          <a:bodyPr>
            <a:noAutofit/>
          </a:bodyPr>
          <a:lstStyle/>
          <a:p>
            <a:pPr marL="0" indent="0">
              <a:buNone/>
            </a:pPr>
            <a:r>
              <a:rPr lang="en-GB" dirty="0">
                <a:solidFill>
                  <a:srgbClr val="0000FF"/>
                </a:solidFill>
              </a:rPr>
              <a:t>5. To work at a national level to identify and address the key blockages to real change in the commissioning landscape, including a shift in thinking away from frameworks as the default approach for all options along with support for providers to develop systems for managing ISFs prior to taking them on.</a:t>
            </a:r>
          </a:p>
          <a:p>
            <a:pPr marL="0" indent="0">
              <a:buNone/>
            </a:pPr>
            <a:endParaRPr lang="en-GB" dirty="0">
              <a:solidFill>
                <a:srgbClr val="0000FF"/>
              </a:solidFill>
            </a:endParaRPr>
          </a:p>
          <a:p>
            <a:pPr marL="0" indent="0">
              <a:buNone/>
            </a:pPr>
            <a:r>
              <a:rPr lang="en-GB" dirty="0">
                <a:solidFill>
                  <a:srgbClr val="0000FF"/>
                </a:solidFill>
              </a:rPr>
              <a:t>6. To proactively increase worker autonomy including addressing organisational appetite for risk, to ensure workers are able “to be autonomous in exercising their professional judgement.”</a:t>
            </a:r>
            <a:r>
              <a:rPr lang="en-US" dirty="0"/>
              <a:t> </a:t>
            </a:r>
            <a:endParaRPr lang="en-GB" dirty="0"/>
          </a:p>
        </p:txBody>
      </p:sp>
    </p:spTree>
    <p:extLst>
      <p:ext uri="{BB962C8B-B14F-4D97-AF65-F5344CB8AC3E}">
        <p14:creationId xmlns:p14="http://schemas.microsoft.com/office/powerpoint/2010/main" val="266467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Graphical user interface&#10;&#10;Description automatically generated with low confidence">
            <a:extLst>
              <a:ext uri="{FF2B5EF4-FFF2-40B4-BE49-F238E27FC236}">
                <a16:creationId xmlns:a16="http://schemas.microsoft.com/office/drawing/2014/main" id="{8498D425-0A70-A604-EB8F-439E987C7A3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10836" y="60037"/>
            <a:ext cx="11970327" cy="6733309"/>
          </a:xfrm>
          <a:prstGeom prst="rect">
            <a:avLst/>
          </a:prstGeom>
        </p:spPr>
      </p:pic>
      <p:sp>
        <p:nvSpPr>
          <p:cNvPr id="2" name="Title 1">
            <a:extLst>
              <a:ext uri="{FF2B5EF4-FFF2-40B4-BE49-F238E27FC236}">
                <a16:creationId xmlns:a16="http://schemas.microsoft.com/office/drawing/2014/main" id="{98EF6D4F-9A52-DF78-C14F-4EEE44FDC60B}"/>
              </a:ext>
            </a:extLst>
          </p:cNvPr>
          <p:cNvSpPr>
            <a:spLocks noGrp="1"/>
          </p:cNvSpPr>
          <p:nvPr>
            <p:ph type="title"/>
          </p:nvPr>
        </p:nvSpPr>
        <p:spPr>
          <a:xfrm>
            <a:off x="2713182" y="312377"/>
            <a:ext cx="10515600" cy="1325563"/>
          </a:xfrm>
        </p:spPr>
        <p:txBody>
          <a:bodyPr/>
          <a:lstStyle/>
          <a:p>
            <a:r>
              <a:rPr lang="en-US" dirty="0"/>
              <a:t>In conclusion.</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1610" y="1875692"/>
            <a:ext cx="7668776" cy="31066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0213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344</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Calibri Light</vt:lpstr>
      <vt:lpstr>Office Theme</vt:lpstr>
      <vt:lpstr>1_Office Theme</vt:lpstr>
      <vt:lpstr>PowerPoint Presentation</vt:lpstr>
      <vt:lpstr>Our key learning?</vt:lpstr>
      <vt:lpstr>Project overview.</vt:lpstr>
      <vt:lpstr>Questions we asked.</vt:lpstr>
      <vt:lpstr>Six Recommendations.</vt:lpstr>
      <vt:lpstr>Six Recommendations.</vt:lpstr>
      <vt:lpstr>Six Recommendations.</vt:lpstr>
      <vt:lpstr>In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Pauline Lunn</dc:creator>
  <cp:lastModifiedBy>Pauline Lunn</cp:lastModifiedBy>
  <cp:revision>7</cp:revision>
  <dcterms:created xsi:type="dcterms:W3CDTF">2022-07-29T13:42:13Z</dcterms:created>
  <dcterms:modified xsi:type="dcterms:W3CDTF">2022-08-01T08:41:57Z</dcterms:modified>
</cp:coreProperties>
</file>