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61" r:id="rId3"/>
    <p:sldId id="331" r:id="rId4"/>
    <p:sldId id="262" r:id="rId5"/>
    <p:sldId id="263" r:id="rId6"/>
    <p:sldId id="347" r:id="rId7"/>
    <p:sldId id="349" r:id="rId8"/>
    <p:sldId id="345" r:id="rId9"/>
    <p:sldId id="351" r:id="rId10"/>
    <p:sldId id="324" r:id="rId11"/>
    <p:sldId id="326" r:id="rId12"/>
    <p:sldId id="352" r:id="rId13"/>
    <p:sldId id="350" r:id="rId14"/>
    <p:sldId id="300" r:id="rId15"/>
    <p:sldId id="353" r:id="rId16"/>
    <p:sldId id="411" r:id="rId17"/>
    <p:sldId id="413" r:id="rId18"/>
    <p:sldId id="428" r:id="rId19"/>
    <p:sldId id="429" r:id="rId20"/>
    <p:sldId id="414" r:id="rId21"/>
    <p:sldId id="437" r:id="rId22"/>
    <p:sldId id="434" r:id="rId23"/>
    <p:sldId id="435" r:id="rId24"/>
    <p:sldId id="436" r:id="rId25"/>
    <p:sldId id="439" r:id="rId26"/>
    <p:sldId id="438" r:id="rId27"/>
    <p:sldId id="29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E67F0C-1C18-4FFE-9730-AD25244B4ECD}" v="35" dt="2024-11-13T10:59:00.4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Han-Johnston" userId="5f12973d-c376-47b6-b4cc-6a6c209f2c50" providerId="ADAL" clId="{D2E67F0C-1C18-4FFE-9730-AD25244B4ECD}"/>
    <pc:docChg chg="undo custSel addSld delSld modSld sldOrd">
      <pc:chgData name="Mark Han-Johnston" userId="5f12973d-c376-47b6-b4cc-6a6c209f2c50" providerId="ADAL" clId="{D2E67F0C-1C18-4FFE-9730-AD25244B4ECD}" dt="2024-11-13T13:14:27.444" v="2067" actId="798"/>
      <pc:docMkLst>
        <pc:docMk/>
      </pc:docMkLst>
      <pc:sldChg chg="delSp modSp mod">
        <pc:chgData name="Mark Han-Johnston" userId="5f12973d-c376-47b6-b4cc-6a6c209f2c50" providerId="ADAL" clId="{D2E67F0C-1C18-4FFE-9730-AD25244B4ECD}" dt="2024-11-12T16:26:16.126" v="139" actId="1076"/>
        <pc:sldMkLst>
          <pc:docMk/>
          <pc:sldMk cId="875932357" sldId="257"/>
        </pc:sldMkLst>
        <pc:spChg chg="mod">
          <ac:chgData name="Mark Han-Johnston" userId="5f12973d-c376-47b6-b4cc-6a6c209f2c50" providerId="ADAL" clId="{D2E67F0C-1C18-4FFE-9730-AD25244B4ECD}" dt="2024-11-12T16:26:05.919" v="137" actId="1076"/>
          <ac:spMkLst>
            <pc:docMk/>
            <pc:sldMk cId="875932357" sldId="257"/>
            <ac:spMk id="2" creationId="{00000000-0000-0000-0000-000000000000}"/>
          </ac:spMkLst>
        </pc:spChg>
        <pc:spChg chg="mod">
          <ac:chgData name="Mark Han-Johnston" userId="5f12973d-c376-47b6-b4cc-6a6c209f2c50" providerId="ADAL" clId="{D2E67F0C-1C18-4FFE-9730-AD25244B4ECD}" dt="2024-11-12T16:22:58.353" v="84" actId="14100"/>
          <ac:spMkLst>
            <pc:docMk/>
            <pc:sldMk cId="875932357" sldId="257"/>
            <ac:spMk id="3" creationId="{00000000-0000-0000-0000-000000000000}"/>
          </ac:spMkLst>
        </pc:spChg>
        <pc:picChg chg="mod">
          <ac:chgData name="Mark Han-Johnston" userId="5f12973d-c376-47b6-b4cc-6a6c209f2c50" providerId="ADAL" clId="{D2E67F0C-1C18-4FFE-9730-AD25244B4ECD}" dt="2024-11-12T16:26:16.126" v="139" actId="1076"/>
          <ac:picMkLst>
            <pc:docMk/>
            <pc:sldMk cId="875932357" sldId="257"/>
            <ac:picMk id="4" creationId="{394E1563-A348-EE4C-0564-3961D9038E1E}"/>
          </ac:picMkLst>
        </pc:picChg>
        <pc:picChg chg="del mod">
          <ac:chgData name="Mark Han-Johnston" userId="5f12973d-c376-47b6-b4cc-6a6c209f2c50" providerId="ADAL" clId="{D2E67F0C-1C18-4FFE-9730-AD25244B4ECD}" dt="2024-11-12T16:22:53.639" v="83" actId="478"/>
          <ac:picMkLst>
            <pc:docMk/>
            <pc:sldMk cId="875932357" sldId="257"/>
            <ac:picMk id="6" creationId="{78C1ED3F-63DF-FE44-D62C-1E8C1EBB64FD}"/>
          </ac:picMkLst>
        </pc:picChg>
        <pc:picChg chg="mod">
          <ac:chgData name="Mark Han-Johnston" userId="5f12973d-c376-47b6-b4cc-6a6c209f2c50" providerId="ADAL" clId="{D2E67F0C-1C18-4FFE-9730-AD25244B4ECD}" dt="2024-11-12T16:26:09.210" v="138" actId="14100"/>
          <ac:picMkLst>
            <pc:docMk/>
            <pc:sldMk cId="875932357" sldId="257"/>
            <ac:picMk id="8" creationId="{83322473-5D85-1741-0A57-1C97092C399F}"/>
          </ac:picMkLst>
        </pc:picChg>
        <pc:picChg chg="del">
          <ac:chgData name="Mark Han-Johnston" userId="5f12973d-c376-47b6-b4cc-6a6c209f2c50" providerId="ADAL" clId="{D2E67F0C-1C18-4FFE-9730-AD25244B4ECD}" dt="2024-11-12T16:21:41.135" v="53" actId="478"/>
          <ac:picMkLst>
            <pc:docMk/>
            <pc:sldMk cId="875932357" sldId="257"/>
            <ac:picMk id="10" creationId="{DD46A517-B552-0203-314F-5F368E1CEB1F}"/>
          </ac:picMkLst>
        </pc:picChg>
      </pc:sldChg>
      <pc:sldChg chg="addSp modSp mod">
        <pc:chgData name="Mark Han-Johnston" userId="5f12973d-c376-47b6-b4cc-6a6c209f2c50" providerId="ADAL" clId="{D2E67F0C-1C18-4FFE-9730-AD25244B4ECD}" dt="2024-11-12T16:15:49.320" v="10" actId="14100"/>
        <pc:sldMkLst>
          <pc:docMk/>
          <pc:sldMk cId="3348785058" sldId="262"/>
        </pc:sldMkLst>
        <pc:spChg chg="mod">
          <ac:chgData name="Mark Han-Johnston" userId="5f12973d-c376-47b6-b4cc-6a6c209f2c50" providerId="ADAL" clId="{D2E67F0C-1C18-4FFE-9730-AD25244B4ECD}" dt="2024-11-12T16:15:49.320" v="10" actId="14100"/>
          <ac:spMkLst>
            <pc:docMk/>
            <pc:sldMk cId="3348785058" sldId="262"/>
            <ac:spMk id="2" creationId="{15F01683-F75F-00A9-E467-82B530A89EC7}"/>
          </ac:spMkLst>
        </pc:spChg>
        <pc:picChg chg="add mod">
          <ac:chgData name="Mark Han-Johnston" userId="5f12973d-c376-47b6-b4cc-6a6c209f2c50" providerId="ADAL" clId="{D2E67F0C-1C18-4FFE-9730-AD25244B4ECD}" dt="2024-11-12T16:15:44.299" v="9" actId="1076"/>
          <ac:picMkLst>
            <pc:docMk/>
            <pc:sldMk cId="3348785058" sldId="262"/>
            <ac:picMk id="5" creationId="{5DD6FA59-995C-6D38-3590-A8BD7A562E4E}"/>
          </ac:picMkLst>
        </pc:picChg>
      </pc:sldChg>
      <pc:sldChg chg="addSp delSp modSp add mod">
        <pc:chgData name="Mark Han-Johnston" userId="5f12973d-c376-47b6-b4cc-6a6c209f2c50" providerId="ADAL" clId="{D2E67F0C-1C18-4FFE-9730-AD25244B4ECD}" dt="2024-11-12T16:42:15.759" v="143"/>
        <pc:sldMkLst>
          <pc:docMk/>
          <pc:sldMk cId="141999904" sldId="263"/>
        </pc:sldMkLst>
        <pc:picChg chg="del">
          <ac:chgData name="Mark Han-Johnston" userId="5f12973d-c376-47b6-b4cc-6a6c209f2c50" providerId="ADAL" clId="{D2E67F0C-1C18-4FFE-9730-AD25244B4ECD}" dt="2024-11-12T16:16:32.514" v="14" actId="478"/>
          <ac:picMkLst>
            <pc:docMk/>
            <pc:sldMk cId="141999904" sldId="263"/>
            <ac:picMk id="5" creationId="{4AC13244-2BC4-5DE0-EB14-48425EA6AE8A}"/>
          </ac:picMkLst>
        </pc:picChg>
        <pc:picChg chg="add mod">
          <ac:chgData name="Mark Han-Johnston" userId="5f12973d-c376-47b6-b4cc-6a6c209f2c50" providerId="ADAL" clId="{D2E67F0C-1C18-4FFE-9730-AD25244B4ECD}" dt="2024-11-12T16:42:15.759" v="143"/>
          <ac:picMkLst>
            <pc:docMk/>
            <pc:sldMk cId="141999904" sldId="263"/>
            <ac:picMk id="6" creationId="{FAA07FB8-14D5-D391-D79D-596EC7C533DD}"/>
          </ac:picMkLst>
        </pc:picChg>
      </pc:sldChg>
      <pc:sldChg chg="modSp add mod">
        <pc:chgData name="Mark Han-Johnston" userId="5f12973d-c376-47b6-b4cc-6a6c209f2c50" providerId="ADAL" clId="{D2E67F0C-1C18-4FFE-9730-AD25244B4ECD}" dt="2024-11-13T10:59:20.131" v="2054" actId="14100"/>
        <pc:sldMkLst>
          <pc:docMk/>
          <pc:sldMk cId="1593491959" sldId="295"/>
        </pc:sldMkLst>
        <pc:spChg chg="mod">
          <ac:chgData name="Mark Han-Johnston" userId="5f12973d-c376-47b6-b4cc-6a6c209f2c50" providerId="ADAL" clId="{D2E67F0C-1C18-4FFE-9730-AD25244B4ECD}" dt="2024-11-13T10:59:20.131" v="2054" actId="14100"/>
          <ac:spMkLst>
            <pc:docMk/>
            <pc:sldMk cId="1593491959" sldId="295"/>
            <ac:spMk id="2" creationId="{00000000-0000-0000-0000-000000000000}"/>
          </ac:spMkLst>
        </pc:spChg>
        <pc:picChg chg="mod">
          <ac:chgData name="Mark Han-Johnston" userId="5f12973d-c376-47b6-b4cc-6a6c209f2c50" providerId="ADAL" clId="{D2E67F0C-1C18-4FFE-9730-AD25244B4ECD}" dt="2024-11-13T10:59:16.325" v="2053" actId="14100"/>
          <ac:picMkLst>
            <pc:docMk/>
            <pc:sldMk cId="1593491959" sldId="295"/>
            <ac:picMk id="6" creationId="{95D60F0D-B2D8-EEDC-D2B3-E416E78F6923}"/>
          </ac:picMkLst>
        </pc:picChg>
      </pc:sldChg>
      <pc:sldChg chg="addSp modSp add mod">
        <pc:chgData name="Mark Han-Johnston" userId="5f12973d-c376-47b6-b4cc-6a6c209f2c50" providerId="ADAL" clId="{D2E67F0C-1C18-4FFE-9730-AD25244B4ECD}" dt="2024-11-13T10:04:50.985" v="457"/>
        <pc:sldMkLst>
          <pc:docMk/>
          <pc:sldMk cId="1237490083" sldId="300"/>
        </pc:sldMkLst>
        <pc:spChg chg="mod">
          <ac:chgData name="Mark Han-Johnston" userId="5f12973d-c376-47b6-b4cc-6a6c209f2c50" providerId="ADAL" clId="{D2E67F0C-1C18-4FFE-9730-AD25244B4ECD}" dt="2024-11-13T09:56:53.956" v="451" actId="20577"/>
          <ac:spMkLst>
            <pc:docMk/>
            <pc:sldMk cId="1237490083" sldId="300"/>
            <ac:spMk id="2" creationId="{00000000-0000-0000-0000-000000000000}"/>
          </ac:spMkLst>
        </pc:spChg>
        <pc:picChg chg="add mod">
          <ac:chgData name="Mark Han-Johnston" userId="5f12973d-c376-47b6-b4cc-6a6c209f2c50" providerId="ADAL" clId="{D2E67F0C-1C18-4FFE-9730-AD25244B4ECD}" dt="2024-11-13T10:04:50.985" v="457"/>
          <ac:picMkLst>
            <pc:docMk/>
            <pc:sldMk cId="1237490083" sldId="300"/>
            <ac:picMk id="3" creationId="{D08AADA8-632B-C680-0371-87FD2033F4E0}"/>
          </ac:picMkLst>
        </pc:picChg>
      </pc:sldChg>
      <pc:sldChg chg="addSp delSp modSp add mod">
        <pc:chgData name="Mark Han-Johnston" userId="5f12973d-c376-47b6-b4cc-6a6c209f2c50" providerId="ADAL" clId="{D2E67F0C-1C18-4FFE-9730-AD25244B4ECD}" dt="2024-11-12T16:45:04.635" v="149" actId="14100"/>
        <pc:sldMkLst>
          <pc:docMk/>
          <pc:sldMk cId="1591772817" sldId="324"/>
        </pc:sldMkLst>
        <pc:picChg chg="add mod">
          <ac:chgData name="Mark Han-Johnston" userId="5f12973d-c376-47b6-b4cc-6a6c209f2c50" providerId="ADAL" clId="{D2E67F0C-1C18-4FFE-9730-AD25244B4ECD}" dt="2024-11-12T16:45:04.635" v="149" actId="14100"/>
          <ac:picMkLst>
            <pc:docMk/>
            <pc:sldMk cId="1591772817" sldId="324"/>
            <ac:picMk id="3" creationId="{590E4C37-3076-0E7F-26AB-504E0EC44AD7}"/>
          </ac:picMkLst>
        </pc:picChg>
        <pc:picChg chg="del">
          <ac:chgData name="Mark Han-Johnston" userId="5f12973d-c376-47b6-b4cc-6a6c209f2c50" providerId="ADAL" clId="{D2E67F0C-1C18-4FFE-9730-AD25244B4ECD}" dt="2024-11-12T16:44:47.425" v="147" actId="478"/>
          <ac:picMkLst>
            <pc:docMk/>
            <pc:sldMk cId="1591772817" sldId="324"/>
            <ac:picMk id="7" creationId="{6BC52D3E-1386-A719-A989-6EA6888EF735}"/>
          </ac:picMkLst>
        </pc:picChg>
      </pc:sldChg>
      <pc:sldChg chg="addSp delSp modSp add mod">
        <pc:chgData name="Mark Han-Johnston" userId="5f12973d-c376-47b6-b4cc-6a6c209f2c50" providerId="ADAL" clId="{D2E67F0C-1C18-4FFE-9730-AD25244B4ECD}" dt="2024-11-13T10:05:26.803" v="461" actId="1076"/>
        <pc:sldMkLst>
          <pc:docMk/>
          <pc:sldMk cId="3924089654" sldId="326"/>
        </pc:sldMkLst>
        <pc:spChg chg="mod">
          <ac:chgData name="Mark Han-Johnston" userId="5f12973d-c376-47b6-b4cc-6a6c209f2c50" providerId="ADAL" clId="{D2E67F0C-1C18-4FFE-9730-AD25244B4ECD}" dt="2024-11-13T10:05:26.803" v="461" actId="1076"/>
          <ac:spMkLst>
            <pc:docMk/>
            <pc:sldMk cId="3924089654" sldId="326"/>
            <ac:spMk id="2" creationId="{B4A497F8-2D76-695A-74BF-0B042A9C89E7}"/>
          </ac:spMkLst>
        </pc:spChg>
        <pc:spChg chg="mod">
          <ac:chgData name="Mark Han-Johnston" userId="5f12973d-c376-47b6-b4cc-6a6c209f2c50" providerId="ADAL" clId="{D2E67F0C-1C18-4FFE-9730-AD25244B4ECD}" dt="2024-11-12T16:17:24.969" v="17" actId="27636"/>
          <ac:spMkLst>
            <pc:docMk/>
            <pc:sldMk cId="3924089654" sldId="326"/>
            <ac:spMk id="3" creationId="{B3871899-35BB-1B97-B73C-70F6A8566C7B}"/>
          </ac:spMkLst>
        </pc:spChg>
        <pc:picChg chg="del">
          <ac:chgData name="Mark Han-Johnston" userId="5f12973d-c376-47b6-b4cc-6a6c209f2c50" providerId="ADAL" clId="{D2E67F0C-1C18-4FFE-9730-AD25244B4ECD}" dt="2024-11-13T10:05:09.184" v="458" actId="478"/>
          <ac:picMkLst>
            <pc:docMk/>
            <pc:sldMk cId="3924089654" sldId="326"/>
            <ac:picMk id="5" creationId="{8A067F51-A0DE-8FF4-D831-6D57AF12C59C}"/>
          </ac:picMkLst>
        </pc:picChg>
        <pc:picChg chg="add mod">
          <ac:chgData name="Mark Han-Johnston" userId="5f12973d-c376-47b6-b4cc-6a6c209f2c50" providerId="ADAL" clId="{D2E67F0C-1C18-4FFE-9730-AD25244B4ECD}" dt="2024-11-13T10:05:15.016" v="460" actId="14100"/>
          <ac:picMkLst>
            <pc:docMk/>
            <pc:sldMk cId="3924089654" sldId="326"/>
            <ac:picMk id="6" creationId="{40ECF196-72DB-E83B-9921-9D919F9EBF50}"/>
          </ac:picMkLst>
        </pc:picChg>
      </pc:sldChg>
      <pc:sldChg chg="addSp delSp modSp add mod ord">
        <pc:chgData name="Mark Han-Johnston" userId="5f12973d-c376-47b6-b4cc-6a6c209f2c50" providerId="ADAL" clId="{D2E67F0C-1C18-4FFE-9730-AD25244B4ECD}" dt="2024-11-13T09:05:06.682" v="150" actId="2711"/>
        <pc:sldMkLst>
          <pc:docMk/>
          <pc:sldMk cId="809288239" sldId="331"/>
        </pc:sldMkLst>
        <pc:spChg chg="mod">
          <ac:chgData name="Mark Han-Johnston" userId="5f12973d-c376-47b6-b4cc-6a6c209f2c50" providerId="ADAL" clId="{D2E67F0C-1C18-4FFE-9730-AD25244B4ECD}" dt="2024-11-13T09:05:06.682" v="150" actId="2711"/>
          <ac:spMkLst>
            <pc:docMk/>
            <pc:sldMk cId="809288239" sldId="331"/>
            <ac:spMk id="3" creationId="{B35362F1-908D-014D-FFF7-918735C58C6D}"/>
          </ac:spMkLst>
        </pc:spChg>
        <pc:picChg chg="del">
          <ac:chgData name="Mark Han-Johnston" userId="5f12973d-c376-47b6-b4cc-6a6c209f2c50" providerId="ADAL" clId="{D2E67F0C-1C18-4FFE-9730-AD25244B4ECD}" dt="2024-11-12T16:15:26.313" v="5" actId="478"/>
          <ac:picMkLst>
            <pc:docMk/>
            <pc:sldMk cId="809288239" sldId="331"/>
            <ac:picMk id="5" creationId="{AFB2E38D-CD26-3FFC-1CA6-C7FC7803B5A1}"/>
          </ac:picMkLst>
        </pc:picChg>
        <pc:picChg chg="add mod">
          <ac:chgData name="Mark Han-Johnston" userId="5f12973d-c376-47b6-b4cc-6a6c209f2c50" providerId="ADAL" clId="{D2E67F0C-1C18-4FFE-9730-AD25244B4ECD}" dt="2024-11-12T16:15:57.780" v="12" actId="1076"/>
          <ac:picMkLst>
            <pc:docMk/>
            <pc:sldMk cId="809288239" sldId="331"/>
            <ac:picMk id="6" creationId="{03C2717D-741F-158F-3CBE-8604A33B6578}"/>
          </ac:picMkLst>
        </pc:picChg>
      </pc:sldChg>
      <pc:sldChg chg="del">
        <pc:chgData name="Mark Han-Johnston" userId="5f12973d-c376-47b6-b4cc-6a6c209f2c50" providerId="ADAL" clId="{D2E67F0C-1C18-4FFE-9730-AD25244B4ECD}" dt="2024-11-12T16:37:47.983" v="140" actId="2696"/>
        <pc:sldMkLst>
          <pc:docMk/>
          <pc:sldMk cId="2506264300" sldId="339"/>
        </pc:sldMkLst>
      </pc:sldChg>
      <pc:sldChg chg="modSp add mod">
        <pc:chgData name="Mark Han-Johnston" userId="5f12973d-c376-47b6-b4cc-6a6c209f2c50" providerId="ADAL" clId="{D2E67F0C-1C18-4FFE-9730-AD25244B4ECD}" dt="2024-11-13T09:05:32.021" v="151" actId="1076"/>
        <pc:sldMkLst>
          <pc:docMk/>
          <pc:sldMk cId="1190146371" sldId="345"/>
        </pc:sldMkLst>
        <pc:picChg chg="mod">
          <ac:chgData name="Mark Han-Johnston" userId="5f12973d-c376-47b6-b4cc-6a6c209f2c50" providerId="ADAL" clId="{D2E67F0C-1C18-4FFE-9730-AD25244B4ECD}" dt="2024-11-13T09:05:32.021" v="151" actId="1076"/>
          <ac:picMkLst>
            <pc:docMk/>
            <pc:sldMk cId="1190146371" sldId="345"/>
            <ac:picMk id="5" creationId="{E2D43CC2-6320-CCBC-58A2-22F044871C78}"/>
          </ac:picMkLst>
        </pc:picChg>
      </pc:sldChg>
      <pc:sldChg chg="modSp add mod">
        <pc:chgData name="Mark Han-Johnston" userId="5f12973d-c376-47b6-b4cc-6a6c209f2c50" providerId="ADAL" clId="{D2E67F0C-1C18-4FFE-9730-AD25244B4ECD}" dt="2024-11-12T16:43:28.134" v="146" actId="2711"/>
        <pc:sldMkLst>
          <pc:docMk/>
          <pc:sldMk cId="861136552" sldId="349"/>
        </pc:sldMkLst>
        <pc:spChg chg="mod">
          <ac:chgData name="Mark Han-Johnston" userId="5f12973d-c376-47b6-b4cc-6a6c209f2c50" providerId="ADAL" clId="{D2E67F0C-1C18-4FFE-9730-AD25244B4ECD}" dt="2024-11-12T16:43:28.134" v="146" actId="2711"/>
          <ac:spMkLst>
            <pc:docMk/>
            <pc:sldMk cId="861136552" sldId="349"/>
            <ac:spMk id="3" creationId="{C72C8691-FBB0-0373-90FA-9DBE636D443B}"/>
          </ac:spMkLst>
        </pc:spChg>
      </pc:sldChg>
      <pc:sldChg chg="addSp modSp new mod">
        <pc:chgData name="Mark Han-Johnston" userId="5f12973d-c376-47b6-b4cc-6a6c209f2c50" providerId="ADAL" clId="{D2E67F0C-1C18-4FFE-9730-AD25244B4ECD}" dt="2024-11-13T10:33:33.159" v="827" actId="14100"/>
        <pc:sldMkLst>
          <pc:docMk/>
          <pc:sldMk cId="86649784" sldId="350"/>
        </pc:sldMkLst>
        <pc:spChg chg="mod">
          <ac:chgData name="Mark Han-Johnston" userId="5f12973d-c376-47b6-b4cc-6a6c209f2c50" providerId="ADAL" clId="{D2E67F0C-1C18-4FFE-9730-AD25244B4ECD}" dt="2024-11-13T09:51:40.682" v="413" actId="122"/>
          <ac:spMkLst>
            <pc:docMk/>
            <pc:sldMk cId="86649784" sldId="350"/>
            <ac:spMk id="2" creationId="{5CF1EAE6-C6F0-6786-B2EF-6C2CF8EA1BA2}"/>
          </ac:spMkLst>
        </pc:spChg>
        <pc:spChg chg="mod">
          <ac:chgData name="Mark Han-Johnston" userId="5f12973d-c376-47b6-b4cc-6a6c209f2c50" providerId="ADAL" clId="{D2E67F0C-1C18-4FFE-9730-AD25244B4ECD}" dt="2024-11-13T09:51:36.908" v="412" actId="14100"/>
          <ac:spMkLst>
            <pc:docMk/>
            <pc:sldMk cId="86649784" sldId="350"/>
            <ac:spMk id="3" creationId="{04053DE5-46A3-0BE8-0D3B-BD3C3B1CA5DC}"/>
          </ac:spMkLst>
        </pc:spChg>
        <pc:picChg chg="add mod">
          <ac:chgData name="Mark Han-Johnston" userId="5f12973d-c376-47b6-b4cc-6a6c209f2c50" providerId="ADAL" clId="{D2E67F0C-1C18-4FFE-9730-AD25244B4ECD}" dt="2024-11-13T10:04:48.356" v="456" actId="14100"/>
          <ac:picMkLst>
            <pc:docMk/>
            <pc:sldMk cId="86649784" sldId="350"/>
            <ac:picMk id="4" creationId="{F0F97E71-FF34-9DF4-1C67-E242BB5F2E06}"/>
          </ac:picMkLst>
        </pc:picChg>
        <pc:picChg chg="add mod">
          <ac:chgData name="Mark Han-Johnston" userId="5f12973d-c376-47b6-b4cc-6a6c209f2c50" providerId="ADAL" clId="{D2E67F0C-1C18-4FFE-9730-AD25244B4ECD}" dt="2024-11-13T10:33:33.159" v="827" actId="14100"/>
          <ac:picMkLst>
            <pc:docMk/>
            <pc:sldMk cId="86649784" sldId="350"/>
            <ac:picMk id="5" creationId="{41ECE70E-28E5-D1A3-3E60-1408E271F109}"/>
          </ac:picMkLst>
        </pc:picChg>
      </pc:sldChg>
      <pc:sldChg chg="modSp add mod ord">
        <pc:chgData name="Mark Han-Johnston" userId="5f12973d-c376-47b6-b4cc-6a6c209f2c50" providerId="ADAL" clId="{D2E67F0C-1C18-4FFE-9730-AD25244B4ECD}" dt="2024-11-13T10:02:58.735" v="453"/>
        <pc:sldMkLst>
          <pc:docMk/>
          <pc:sldMk cId="1332618555" sldId="351"/>
        </pc:sldMkLst>
        <pc:spChg chg="mod">
          <ac:chgData name="Mark Han-Johnston" userId="5f12973d-c376-47b6-b4cc-6a6c209f2c50" providerId="ADAL" clId="{D2E67F0C-1C18-4FFE-9730-AD25244B4ECD}" dt="2024-11-13T09:29:06.508" v="231" actId="20577"/>
          <ac:spMkLst>
            <pc:docMk/>
            <pc:sldMk cId="1332618555" sldId="351"/>
            <ac:spMk id="2" creationId="{BE1F8B7A-2B64-E099-5862-02CEA92B3842}"/>
          </ac:spMkLst>
        </pc:spChg>
        <pc:spChg chg="mod">
          <ac:chgData name="Mark Han-Johnston" userId="5f12973d-c376-47b6-b4cc-6a6c209f2c50" providerId="ADAL" clId="{D2E67F0C-1C18-4FFE-9730-AD25244B4ECD}" dt="2024-11-13T09:29:54.619" v="285" actId="20577"/>
          <ac:spMkLst>
            <pc:docMk/>
            <pc:sldMk cId="1332618555" sldId="351"/>
            <ac:spMk id="8" creationId="{5895C2B6-D043-9A29-9622-AD4DC42E2AC2}"/>
          </ac:spMkLst>
        </pc:spChg>
      </pc:sldChg>
      <pc:sldChg chg="modSp add mod">
        <pc:chgData name="Mark Han-Johnston" userId="5f12973d-c376-47b6-b4cc-6a6c209f2c50" providerId="ADAL" clId="{D2E67F0C-1C18-4FFE-9730-AD25244B4ECD}" dt="2024-11-13T09:12:58.520" v="185" actId="1076"/>
        <pc:sldMkLst>
          <pc:docMk/>
          <pc:sldMk cId="2062520111" sldId="352"/>
        </pc:sldMkLst>
        <pc:spChg chg="mod">
          <ac:chgData name="Mark Han-Johnston" userId="5f12973d-c376-47b6-b4cc-6a6c209f2c50" providerId="ADAL" clId="{D2E67F0C-1C18-4FFE-9730-AD25244B4ECD}" dt="2024-11-13T09:12:58.520" v="185" actId="1076"/>
          <ac:spMkLst>
            <pc:docMk/>
            <pc:sldMk cId="2062520111" sldId="352"/>
            <ac:spMk id="2" creationId="{559C9142-59C9-80F3-2E53-4FCA497C2EA6}"/>
          </ac:spMkLst>
        </pc:spChg>
      </pc:sldChg>
      <pc:sldChg chg="addSp modSp new mod">
        <pc:chgData name="Mark Han-Johnston" userId="5f12973d-c376-47b6-b4cc-6a6c209f2c50" providerId="ADAL" clId="{D2E67F0C-1C18-4FFE-9730-AD25244B4ECD}" dt="2024-11-13T10:34:08.931" v="836" actId="14100"/>
        <pc:sldMkLst>
          <pc:docMk/>
          <pc:sldMk cId="2141678615" sldId="353"/>
        </pc:sldMkLst>
        <pc:spChg chg="mod">
          <ac:chgData name="Mark Han-Johnston" userId="5f12973d-c376-47b6-b4cc-6a6c209f2c50" providerId="ADAL" clId="{D2E67F0C-1C18-4FFE-9730-AD25244B4ECD}" dt="2024-11-13T10:33:59.404" v="834" actId="1076"/>
          <ac:spMkLst>
            <pc:docMk/>
            <pc:sldMk cId="2141678615" sldId="353"/>
            <ac:spMk id="2" creationId="{3DD57B3C-A81F-11A8-4CF5-C9E37ED6B444}"/>
          </ac:spMkLst>
        </pc:spChg>
        <pc:spChg chg="mod">
          <ac:chgData name="Mark Han-Johnston" userId="5f12973d-c376-47b6-b4cc-6a6c209f2c50" providerId="ADAL" clId="{D2E67F0C-1C18-4FFE-9730-AD25244B4ECD}" dt="2024-11-13T10:34:08.931" v="836" actId="14100"/>
          <ac:spMkLst>
            <pc:docMk/>
            <pc:sldMk cId="2141678615" sldId="353"/>
            <ac:spMk id="3" creationId="{1A3388BF-7DCA-C1C5-24AB-4253D63E8C5A}"/>
          </ac:spMkLst>
        </pc:spChg>
        <pc:picChg chg="add mod">
          <ac:chgData name="Mark Han-Johnston" userId="5f12973d-c376-47b6-b4cc-6a6c209f2c50" providerId="ADAL" clId="{D2E67F0C-1C18-4FFE-9730-AD25244B4ECD}" dt="2024-11-13T10:34:03.334" v="835" actId="1076"/>
          <ac:picMkLst>
            <pc:docMk/>
            <pc:sldMk cId="2141678615" sldId="353"/>
            <ac:picMk id="4" creationId="{269712A6-E847-9AE3-31D9-6004BDB2F32C}"/>
          </ac:picMkLst>
        </pc:picChg>
        <pc:picChg chg="add mod">
          <ac:chgData name="Mark Han-Johnston" userId="5f12973d-c376-47b6-b4cc-6a6c209f2c50" providerId="ADAL" clId="{D2E67F0C-1C18-4FFE-9730-AD25244B4ECD}" dt="2024-11-13T10:33:52.203" v="832" actId="14100"/>
          <ac:picMkLst>
            <pc:docMk/>
            <pc:sldMk cId="2141678615" sldId="353"/>
            <ac:picMk id="5" creationId="{B02D3D2B-B3FF-3379-D745-728992660FFA}"/>
          </ac:picMkLst>
        </pc:picChg>
      </pc:sldChg>
      <pc:sldChg chg="modSp add mod">
        <pc:chgData name="Mark Han-Johnston" userId="5f12973d-c376-47b6-b4cc-6a6c209f2c50" providerId="ADAL" clId="{D2E67F0C-1C18-4FFE-9730-AD25244B4ECD}" dt="2024-11-13T10:12:06.491" v="758" actId="27636"/>
        <pc:sldMkLst>
          <pc:docMk/>
          <pc:sldMk cId="2437842109" sldId="411"/>
        </pc:sldMkLst>
        <pc:spChg chg="mod">
          <ac:chgData name="Mark Han-Johnston" userId="5f12973d-c376-47b6-b4cc-6a6c209f2c50" providerId="ADAL" clId="{D2E67F0C-1C18-4FFE-9730-AD25244B4ECD}" dt="2024-11-13T10:12:06.491" v="758" actId="27636"/>
          <ac:spMkLst>
            <pc:docMk/>
            <pc:sldMk cId="2437842109" sldId="411"/>
            <ac:spMk id="2" creationId="{00000000-0000-0000-0000-000000000000}"/>
          </ac:spMkLst>
        </pc:spChg>
      </pc:sldChg>
      <pc:sldChg chg="modSp add mod">
        <pc:chgData name="Mark Han-Johnston" userId="5f12973d-c376-47b6-b4cc-6a6c209f2c50" providerId="ADAL" clId="{D2E67F0C-1C18-4FFE-9730-AD25244B4ECD}" dt="2024-11-13T10:34:24.809" v="837" actId="113"/>
        <pc:sldMkLst>
          <pc:docMk/>
          <pc:sldMk cId="1301501608" sldId="413"/>
        </pc:sldMkLst>
        <pc:spChg chg="mod">
          <ac:chgData name="Mark Han-Johnston" userId="5f12973d-c376-47b6-b4cc-6a6c209f2c50" providerId="ADAL" clId="{D2E67F0C-1C18-4FFE-9730-AD25244B4ECD}" dt="2024-11-13T10:17:45.788" v="803" actId="1076"/>
          <ac:spMkLst>
            <pc:docMk/>
            <pc:sldMk cId="1301501608" sldId="413"/>
            <ac:spMk id="2" creationId="{93F8BAD3-DCF8-2E81-DFD0-62C9B7A750F9}"/>
          </ac:spMkLst>
        </pc:spChg>
        <pc:spChg chg="mod">
          <ac:chgData name="Mark Han-Johnston" userId="5f12973d-c376-47b6-b4cc-6a6c209f2c50" providerId="ADAL" clId="{D2E67F0C-1C18-4FFE-9730-AD25244B4ECD}" dt="2024-11-13T10:34:24.809" v="837" actId="113"/>
          <ac:spMkLst>
            <pc:docMk/>
            <pc:sldMk cId="1301501608" sldId="413"/>
            <ac:spMk id="3" creationId="{AC57CE6F-B906-5CB9-1B18-8E02F7440FCA}"/>
          </ac:spMkLst>
        </pc:spChg>
        <pc:picChg chg="mod">
          <ac:chgData name="Mark Han-Johnston" userId="5f12973d-c376-47b6-b4cc-6a6c209f2c50" providerId="ADAL" clId="{D2E67F0C-1C18-4FFE-9730-AD25244B4ECD}" dt="2024-11-13T10:14:17.658" v="768" actId="14100"/>
          <ac:picMkLst>
            <pc:docMk/>
            <pc:sldMk cId="1301501608" sldId="413"/>
            <ac:picMk id="5" creationId="{C066CFA0-1021-022E-16BC-49394DC41426}"/>
          </ac:picMkLst>
        </pc:picChg>
      </pc:sldChg>
      <pc:sldChg chg="modSp add mod">
        <pc:chgData name="Mark Han-Johnston" userId="5f12973d-c376-47b6-b4cc-6a6c209f2c50" providerId="ADAL" clId="{D2E67F0C-1C18-4FFE-9730-AD25244B4ECD}" dt="2024-11-13T13:14:27.444" v="2067" actId="798"/>
        <pc:sldMkLst>
          <pc:docMk/>
          <pc:sldMk cId="3301662262" sldId="414"/>
        </pc:sldMkLst>
        <pc:graphicFrameChg chg="modGraphic">
          <ac:chgData name="Mark Han-Johnston" userId="5f12973d-c376-47b6-b4cc-6a6c209f2c50" providerId="ADAL" clId="{D2E67F0C-1C18-4FFE-9730-AD25244B4ECD}" dt="2024-11-13T13:14:27.444" v="2067" actId="798"/>
          <ac:graphicFrameMkLst>
            <pc:docMk/>
            <pc:sldMk cId="3301662262" sldId="414"/>
            <ac:graphicFrameMk id="4" creationId="{D82A247C-C519-88AF-B9D6-B44AE61E2E91}"/>
          </ac:graphicFrameMkLst>
        </pc:graphicFrameChg>
      </pc:sldChg>
      <pc:sldChg chg="add">
        <pc:chgData name="Mark Han-Johnston" userId="5f12973d-c376-47b6-b4cc-6a6c209f2c50" providerId="ADAL" clId="{D2E67F0C-1C18-4FFE-9730-AD25244B4ECD}" dt="2024-11-13T10:22:23.493" v="807"/>
        <pc:sldMkLst>
          <pc:docMk/>
          <pc:sldMk cId="999310198" sldId="428"/>
        </pc:sldMkLst>
      </pc:sldChg>
      <pc:sldChg chg="addSp modSp add mod">
        <pc:chgData name="Mark Han-Johnston" userId="5f12973d-c376-47b6-b4cc-6a6c209f2c50" providerId="ADAL" clId="{D2E67F0C-1C18-4FFE-9730-AD25244B4ECD}" dt="2024-11-13T10:34:48.095" v="841" actId="14100"/>
        <pc:sldMkLst>
          <pc:docMk/>
          <pc:sldMk cId="1806249564" sldId="429"/>
        </pc:sldMkLst>
        <pc:spChg chg="mod">
          <ac:chgData name="Mark Han-Johnston" userId="5f12973d-c376-47b6-b4cc-6a6c209f2c50" providerId="ADAL" clId="{D2E67F0C-1C18-4FFE-9730-AD25244B4ECD}" dt="2024-11-13T10:32:35.371" v="819" actId="20577"/>
          <ac:spMkLst>
            <pc:docMk/>
            <pc:sldMk cId="1806249564" sldId="429"/>
            <ac:spMk id="2" creationId="{D4E97D5B-E5C1-37D1-EB2A-C1EEC9B0E92E}"/>
          </ac:spMkLst>
        </pc:spChg>
        <pc:spChg chg="mod">
          <ac:chgData name="Mark Han-Johnston" userId="5f12973d-c376-47b6-b4cc-6a6c209f2c50" providerId="ADAL" clId="{D2E67F0C-1C18-4FFE-9730-AD25244B4ECD}" dt="2024-11-13T10:32:01.126" v="816" actId="113"/>
          <ac:spMkLst>
            <pc:docMk/>
            <pc:sldMk cId="1806249564" sldId="429"/>
            <ac:spMk id="3" creationId="{3EFBC04F-C370-2AD6-3A1B-2271427BF798}"/>
          </ac:spMkLst>
        </pc:spChg>
        <pc:picChg chg="add mod">
          <ac:chgData name="Mark Han-Johnston" userId="5f12973d-c376-47b6-b4cc-6a6c209f2c50" providerId="ADAL" clId="{D2E67F0C-1C18-4FFE-9730-AD25244B4ECD}" dt="2024-11-13T10:32:40.013" v="820" actId="1076"/>
          <ac:picMkLst>
            <pc:docMk/>
            <pc:sldMk cId="1806249564" sldId="429"/>
            <ac:picMk id="4" creationId="{89D6649D-12C3-CB3C-D6CC-933931D1116D}"/>
          </ac:picMkLst>
        </pc:picChg>
        <pc:picChg chg="add mod">
          <ac:chgData name="Mark Han-Johnston" userId="5f12973d-c376-47b6-b4cc-6a6c209f2c50" providerId="ADAL" clId="{D2E67F0C-1C18-4FFE-9730-AD25244B4ECD}" dt="2024-11-13T10:34:48.095" v="841" actId="14100"/>
          <ac:picMkLst>
            <pc:docMk/>
            <pc:sldMk cId="1806249564" sldId="429"/>
            <ac:picMk id="5" creationId="{3B41FF64-1175-383F-7F67-6A8788AC13E5}"/>
          </ac:picMkLst>
        </pc:picChg>
      </pc:sldChg>
      <pc:sldChg chg="modSp add mod ord">
        <pc:chgData name="Mark Han-Johnston" userId="5f12973d-c376-47b6-b4cc-6a6c209f2c50" providerId="ADAL" clId="{D2E67F0C-1C18-4FFE-9730-AD25244B4ECD}" dt="2024-11-13T10:48:30.477" v="1370"/>
        <pc:sldMkLst>
          <pc:docMk/>
          <pc:sldMk cId="3218951253" sldId="434"/>
        </pc:sldMkLst>
        <pc:spChg chg="mod">
          <ac:chgData name="Mark Han-Johnston" userId="5f12973d-c376-47b6-b4cc-6a6c209f2c50" providerId="ADAL" clId="{D2E67F0C-1C18-4FFE-9730-AD25244B4ECD}" dt="2024-11-13T10:38:13.289" v="862" actId="27636"/>
          <ac:spMkLst>
            <pc:docMk/>
            <pc:sldMk cId="3218951253" sldId="434"/>
            <ac:spMk id="3" creationId="{0997DE7A-A0F7-EA9B-170B-66A0F9F2EA01}"/>
          </ac:spMkLst>
        </pc:spChg>
      </pc:sldChg>
      <pc:sldChg chg="modSp add mod">
        <pc:chgData name="Mark Han-Johnston" userId="5f12973d-c376-47b6-b4cc-6a6c209f2c50" providerId="ADAL" clId="{D2E67F0C-1C18-4FFE-9730-AD25244B4ECD}" dt="2024-11-13T10:55:58.302" v="1977" actId="1076"/>
        <pc:sldMkLst>
          <pc:docMk/>
          <pc:sldMk cId="22440780" sldId="435"/>
        </pc:sldMkLst>
        <pc:spChg chg="mod">
          <ac:chgData name="Mark Han-Johnston" userId="5f12973d-c376-47b6-b4cc-6a6c209f2c50" providerId="ADAL" clId="{D2E67F0C-1C18-4FFE-9730-AD25244B4ECD}" dt="2024-11-13T10:55:58.302" v="1977" actId="1076"/>
          <ac:spMkLst>
            <pc:docMk/>
            <pc:sldMk cId="22440780" sldId="435"/>
            <ac:spMk id="2" creationId="{C0DFCD6D-5F05-0C4A-A8E8-80EEEB3A5430}"/>
          </ac:spMkLst>
        </pc:spChg>
      </pc:sldChg>
      <pc:sldChg chg="addSp modSp new mod">
        <pc:chgData name="Mark Han-Johnston" userId="5f12973d-c376-47b6-b4cc-6a6c209f2c50" providerId="ADAL" clId="{D2E67F0C-1C18-4FFE-9730-AD25244B4ECD}" dt="2024-11-13T10:58:33.218" v="2048" actId="113"/>
        <pc:sldMkLst>
          <pc:docMk/>
          <pc:sldMk cId="3615304638" sldId="436"/>
        </pc:sldMkLst>
        <pc:spChg chg="mod">
          <ac:chgData name="Mark Han-Johnston" userId="5f12973d-c376-47b6-b4cc-6a6c209f2c50" providerId="ADAL" clId="{D2E67F0C-1C18-4FFE-9730-AD25244B4ECD}" dt="2024-11-13T10:57:06.699" v="1989" actId="14100"/>
          <ac:spMkLst>
            <pc:docMk/>
            <pc:sldMk cId="3615304638" sldId="436"/>
            <ac:spMk id="2" creationId="{19A44298-E51A-C680-5641-F7DEB571DA02}"/>
          </ac:spMkLst>
        </pc:spChg>
        <pc:spChg chg="mod">
          <ac:chgData name="Mark Han-Johnston" userId="5f12973d-c376-47b6-b4cc-6a6c209f2c50" providerId="ADAL" clId="{D2E67F0C-1C18-4FFE-9730-AD25244B4ECD}" dt="2024-11-13T10:58:33.218" v="2048" actId="113"/>
          <ac:spMkLst>
            <pc:docMk/>
            <pc:sldMk cId="3615304638" sldId="436"/>
            <ac:spMk id="3" creationId="{A74E8F85-08FD-63C4-3AAB-311CD9AE428A}"/>
          </ac:spMkLst>
        </pc:spChg>
        <pc:picChg chg="add mod">
          <ac:chgData name="Mark Han-Johnston" userId="5f12973d-c376-47b6-b4cc-6a6c209f2c50" providerId="ADAL" clId="{D2E67F0C-1C18-4FFE-9730-AD25244B4ECD}" dt="2024-11-13T10:56:05.052" v="1979" actId="1076"/>
          <ac:picMkLst>
            <pc:docMk/>
            <pc:sldMk cId="3615304638" sldId="436"/>
            <ac:picMk id="4" creationId="{62B5A30D-AFC7-EB60-F5F7-219FB45209F4}"/>
          </ac:picMkLst>
        </pc:picChg>
        <pc:picChg chg="add mod">
          <ac:chgData name="Mark Han-Johnston" userId="5f12973d-c376-47b6-b4cc-6a6c209f2c50" providerId="ADAL" clId="{D2E67F0C-1C18-4FFE-9730-AD25244B4ECD}" dt="2024-11-13T10:57:02.180" v="1988" actId="1076"/>
          <ac:picMkLst>
            <pc:docMk/>
            <pc:sldMk cId="3615304638" sldId="436"/>
            <ac:picMk id="5" creationId="{3CF6CE32-91B2-0F5A-1089-08244EA3FC82}"/>
          </ac:picMkLst>
        </pc:picChg>
      </pc:sldChg>
      <pc:sldChg chg="modSp add mod ord">
        <pc:chgData name="Mark Han-Johnston" userId="5f12973d-c376-47b6-b4cc-6a6c209f2c50" providerId="ADAL" clId="{D2E67F0C-1C18-4FFE-9730-AD25244B4ECD}" dt="2024-11-13T10:48:53.228" v="1398" actId="1076"/>
        <pc:sldMkLst>
          <pc:docMk/>
          <pc:sldMk cId="949710153" sldId="437"/>
        </pc:sldMkLst>
        <pc:spChg chg="mod">
          <ac:chgData name="Mark Han-Johnston" userId="5f12973d-c376-47b6-b4cc-6a6c209f2c50" providerId="ADAL" clId="{D2E67F0C-1C18-4FFE-9730-AD25244B4ECD}" dt="2024-11-13T10:48:53.228" v="1398" actId="1076"/>
          <ac:spMkLst>
            <pc:docMk/>
            <pc:sldMk cId="949710153" sldId="437"/>
            <ac:spMk id="2" creationId="{0F871753-92D1-EBC7-5527-A7469287EF4A}"/>
          </ac:spMkLst>
        </pc:spChg>
      </pc:sldChg>
      <pc:sldChg chg="addSp modSp new mod">
        <pc:chgData name="Mark Han-Johnston" userId="5f12973d-c376-47b6-b4cc-6a6c209f2c50" providerId="ADAL" clId="{D2E67F0C-1C18-4FFE-9730-AD25244B4ECD}" dt="2024-11-13T10:57:27.270" v="1998" actId="1035"/>
        <pc:sldMkLst>
          <pc:docMk/>
          <pc:sldMk cId="2395117541" sldId="438"/>
        </pc:sldMkLst>
        <pc:spChg chg="mod">
          <ac:chgData name="Mark Han-Johnston" userId="5f12973d-c376-47b6-b4cc-6a6c209f2c50" providerId="ADAL" clId="{D2E67F0C-1C18-4FFE-9730-AD25244B4ECD}" dt="2024-11-13T10:57:19.381" v="1992" actId="14100"/>
          <ac:spMkLst>
            <pc:docMk/>
            <pc:sldMk cId="2395117541" sldId="438"/>
            <ac:spMk id="2" creationId="{DBE50DD6-9B1F-079B-9346-B70919CB55DF}"/>
          </ac:spMkLst>
        </pc:spChg>
        <pc:spChg chg="mod">
          <ac:chgData name="Mark Han-Johnston" userId="5f12973d-c376-47b6-b4cc-6a6c209f2c50" providerId="ADAL" clId="{D2E67F0C-1C18-4FFE-9730-AD25244B4ECD}" dt="2024-11-13T10:56:40.263" v="1985" actId="113"/>
          <ac:spMkLst>
            <pc:docMk/>
            <pc:sldMk cId="2395117541" sldId="438"/>
            <ac:spMk id="3" creationId="{9A759DEF-1260-8E15-6097-0816FF467225}"/>
          </ac:spMkLst>
        </pc:spChg>
        <pc:picChg chg="add mod">
          <ac:chgData name="Mark Han-Johnston" userId="5f12973d-c376-47b6-b4cc-6a6c209f2c50" providerId="ADAL" clId="{D2E67F0C-1C18-4FFE-9730-AD25244B4ECD}" dt="2024-11-13T10:56:19.123" v="1981" actId="1076"/>
          <ac:picMkLst>
            <pc:docMk/>
            <pc:sldMk cId="2395117541" sldId="438"/>
            <ac:picMk id="4" creationId="{A0452D6B-237F-A402-085F-2B6FC74F2041}"/>
          </ac:picMkLst>
        </pc:picChg>
        <pc:picChg chg="add mod">
          <ac:chgData name="Mark Han-Johnston" userId="5f12973d-c376-47b6-b4cc-6a6c209f2c50" providerId="ADAL" clId="{D2E67F0C-1C18-4FFE-9730-AD25244B4ECD}" dt="2024-11-13T10:57:27.270" v="1998" actId="1035"/>
          <ac:picMkLst>
            <pc:docMk/>
            <pc:sldMk cId="2395117541" sldId="438"/>
            <ac:picMk id="5" creationId="{3C0C775D-C1FB-D705-5DA7-36B1FC3847DD}"/>
          </ac:picMkLst>
        </pc:picChg>
      </pc:sldChg>
      <pc:sldChg chg="modSp add mod">
        <pc:chgData name="Mark Han-Johnston" userId="5f12973d-c376-47b6-b4cc-6a6c209f2c50" providerId="ADAL" clId="{D2E67F0C-1C18-4FFE-9730-AD25244B4ECD}" dt="2024-11-13T10:50:00.382" v="1451" actId="1076"/>
        <pc:sldMkLst>
          <pc:docMk/>
          <pc:sldMk cId="156079088" sldId="439"/>
        </pc:sldMkLst>
        <pc:spChg chg="mod">
          <ac:chgData name="Mark Han-Johnston" userId="5f12973d-c376-47b6-b4cc-6a6c209f2c50" providerId="ADAL" clId="{D2E67F0C-1C18-4FFE-9730-AD25244B4ECD}" dt="2024-11-13T10:50:00.382" v="1451" actId="1076"/>
          <ac:spMkLst>
            <pc:docMk/>
            <pc:sldMk cId="156079088" sldId="439"/>
            <ac:spMk id="2" creationId="{B9DD0AEF-3E33-714A-2F9C-594CD3735E2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60D02-FA2D-4B52-B521-8C5D5FEA964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2BD52-AAAA-4069-BCAF-2EB1D86AE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06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B6C79B-9741-45B4-8DC6-B0C0842AF4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B6C79B-9741-45B4-8DC6-B0C0842AF4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356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B6C79B-9741-45B4-8DC6-B0C0842AF4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5420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510B98-1B20-8B85-F91C-1156731DC2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5E33BE-70AB-56A6-5EA6-5F7BFC2269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A661FC-C191-A14D-79F7-1D090FD8ED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AD377D-2BA7-5777-CFBE-E7693FAA00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B6C79B-9741-45B4-8DC6-B0C0842AF4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0355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B6C79B-9741-45B4-8DC6-B0C0842AF4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124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B6C79B-9741-45B4-8DC6-B0C0842AF4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7299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56FF60-CDC4-93B7-6A70-D7DF85B8E9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0AEA01-B391-2F30-D38A-5ECAE1F258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B38E23-F28A-8553-6C79-92D114DF3F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2040C4-2744-97CA-E98C-481948102B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B6C79B-9741-45B4-8DC6-B0C0842AF4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7671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70191C-8AB9-976F-9771-B2B96037FA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0CD6164-37B1-E0F1-9116-F1575AF811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3E3586-C1B5-FFA4-5774-690AA6E95C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91AC3-3613-7AFF-90A2-EC296C484A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B6C79B-9741-45B4-8DC6-B0C0842AF4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965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A35B7-0482-E159-2582-02172FB9AC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D8D19F6-D83B-E0A1-0006-D223AA1953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76737A-B0A0-ED93-868F-BEC0D2D5CA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465F84-BB16-8148-2181-78472FAD87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B6C79B-9741-45B4-8DC6-B0C0842AF4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999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1D0F9-7222-AA2E-C26C-958D468E6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851462-82C4-2B5A-716E-EAB51B915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0E55C-9C5D-EB0D-54CF-717AC077E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BB9D-60A7-4123-9C0E-4749ED41997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46F18-9B17-9B39-F34D-7298B7F08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C88E1-FD9F-2BDF-952C-664FEEBCA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3D1D-BAE2-4FFC-A5F3-CA8B2035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21F92-59B2-B873-98F7-63FE8E62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3D5650-143B-2357-952E-EA373041C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6B657-E2CD-2210-7EE6-194D8CCA8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BB9D-60A7-4123-9C0E-4749ED41997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9B11D-7EA7-E188-3566-9709C0201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70915-6379-3D74-61CC-895757156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3D1D-BAE2-4FFC-A5F3-CA8B2035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9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4F9BBF-3F42-2F16-0D9A-83B044FC34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C6B4A7-F8F7-0EB5-3B88-0D587107E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03ACA-9F9C-678C-F397-D7D2B46A3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BB9D-60A7-4123-9C0E-4749ED41997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0559E-D74F-81B9-687D-AC6D66EE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A008C-B3A5-7063-C039-55F20F3F1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3D1D-BAE2-4FFC-A5F3-CA8B2035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4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400A4-5435-801A-189E-6B0915148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6FF5C-2986-0A0C-0D29-C106D7350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634E2-B3DF-3651-C42F-E882BC179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BB9D-60A7-4123-9C0E-4749ED41997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A0BB0-128B-C23F-9D41-923F5FDFF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B2782-9958-C8B2-6F30-A21CACF1A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3D1D-BAE2-4FFC-A5F3-CA8B2035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7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BFDD8-2892-A3B8-5837-42619F3E2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18C52-FA3A-4EC2-FCCF-A14A12C83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DE1D8-0EA7-AAE3-111F-A9FAE18BA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BB9D-60A7-4123-9C0E-4749ED41997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4F368-A146-3E45-0A28-8C87C279B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95AA1-49FC-9F19-F9F5-B7E84A126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3D1D-BAE2-4FFC-A5F3-CA8B2035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4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586AF-A705-3261-523C-10243FC94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1B5C0-A41A-FD4F-A146-F8D0EAD96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C203A-2A2A-AEFE-9450-5822BFBF3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90C6D-6A4E-E0BB-08EC-45E97383B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BB9D-60A7-4123-9C0E-4749ED41997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7BF224-AA6F-907D-4D70-6D7DAF11A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B0E32-16A6-85D6-A4FF-DDF7A3581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3D1D-BAE2-4FFC-A5F3-CA8B2035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0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E790A-9401-A34F-8644-61A359280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6861A-DE04-410C-FBE7-01FE98EAE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31671C-C7A1-98E6-0DFC-AB7B3082F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AF17D1-F007-FD9A-2536-7D30AD22D8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C3628A-2DCC-EB2B-2283-9D76D0FA63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755D70-3261-0018-CE3A-E53F7CB8C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BB9D-60A7-4123-9C0E-4749ED41997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59395F-88E2-7748-AF5B-378409CD2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C3D07E-3F98-73F5-81D1-47AAC122B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3D1D-BAE2-4FFC-A5F3-CA8B2035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0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8916C-E599-EB98-72B0-9B8EC98B8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EBC566-529B-834E-8559-00408F8CB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BB9D-60A7-4123-9C0E-4749ED41997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A00056-7D28-1002-8524-F23A69B01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29215E-042C-B369-2769-5486B839C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3D1D-BAE2-4FFC-A5F3-CA8B2035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1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DC10EC-CD5E-7502-5043-8A094E2EE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BB9D-60A7-4123-9C0E-4749ED41997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9306E1-81B9-4648-740D-BCC1D2116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40F91-76AC-C03B-B251-4BE098C3D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3D1D-BAE2-4FFC-A5F3-CA8B2035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8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BC6BB-D396-54BA-C9A2-EC640EE73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82DFB-FA61-24E4-0D35-F95862C0A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3ADC91-3B28-240A-14CB-47461776C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B5128-F33D-D483-E599-499503648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BB9D-60A7-4123-9C0E-4749ED41997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E2B832-54DF-BAF7-E7E8-692FC8E7D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D6ED94-CB1E-29C5-0A0D-88AC97B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3D1D-BAE2-4FFC-A5F3-CA8B2035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6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5AD97-15B8-BF81-8F8B-98BD3EA30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E2C86A-0C7A-C501-2C8B-946EC972F4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92ED34-DF13-8F6F-C8A3-F51AFB36A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65BD77-8A27-F6FC-29C2-744FF830F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BB9D-60A7-4123-9C0E-4749ED41997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AC148-5D8D-5D25-1E7D-F4C3ABDF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E9CC1-6973-4964-F618-4731614CD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3D1D-BAE2-4FFC-A5F3-CA8B2035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7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442519-E413-8784-5DD3-7164E83B8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21096-8545-8FC1-3821-B7CC4003B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844AC-C902-56E1-5569-ECECCA851B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5FBB9D-60A7-4123-9C0E-4749ED419973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70293-998A-A41A-9DF5-EF25D1F4F5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C5A94-CDC8-0B59-56D7-356C802981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193D1D-BAE2-4FFC-A5F3-CA8B2035C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v.scot/publications/self-directed-support-improvement-plan-20232027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313" y="1549074"/>
            <a:ext cx="11457374" cy="3295650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+mn-lt"/>
              </a:rPr>
              <a:t>A Self-Evaluation Tool </a:t>
            </a:r>
            <a:br>
              <a:rPr lang="en-US" sz="7200" b="1" dirty="0">
                <a:latin typeface="+mn-lt"/>
              </a:rPr>
            </a:br>
            <a:r>
              <a:rPr lang="en-US" sz="7200" b="1" dirty="0">
                <a:latin typeface="+mn-lt"/>
              </a:rPr>
              <a:t>for Independent Support </a:t>
            </a:r>
            <a:r>
              <a:rPr lang="en-US" sz="7200" b="1" dirty="0" err="1">
                <a:latin typeface="+mn-lt"/>
              </a:rPr>
              <a:t>Organisations</a:t>
            </a:r>
            <a:endParaRPr lang="en-US" sz="72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3749" y="5219700"/>
            <a:ext cx="8141805" cy="1638300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SDS Scotland AGM</a:t>
            </a:r>
          </a:p>
          <a:p>
            <a:r>
              <a:rPr lang="en-GB" dirty="0"/>
              <a:t>Mark Han-Johnston: Self Directed Support Scotland</a:t>
            </a:r>
          </a:p>
          <a:p>
            <a:r>
              <a:rPr lang="en-GB" dirty="0"/>
              <a:t>Date: </a:t>
            </a:r>
            <a:r>
              <a:rPr lang="en-GB" b="1" dirty="0"/>
              <a:t>13</a:t>
            </a:r>
            <a:r>
              <a:rPr lang="en-GB" b="1" baseline="30000" dirty="0"/>
              <a:t>th</a:t>
            </a:r>
            <a:r>
              <a:rPr lang="en-GB" b="1" dirty="0"/>
              <a:t> Nov 2024</a:t>
            </a:r>
          </a:p>
        </p:txBody>
      </p:sp>
      <p:pic>
        <p:nvPicPr>
          <p:cNvPr id="8" name="Picture 7" descr="A black background with purple text">
            <a:extLst>
              <a:ext uri="{FF2B5EF4-FFF2-40B4-BE49-F238E27FC236}">
                <a16:creationId xmlns:a16="http://schemas.microsoft.com/office/drawing/2014/main" id="{83322473-5D85-1741-0A57-1C97092C39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094" y="70549"/>
            <a:ext cx="3445607" cy="14785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94E1563-A348-EE4C-0564-3961D9038E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9" y="167700"/>
            <a:ext cx="1570752" cy="157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93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779" y="2133317"/>
            <a:ext cx="9191625" cy="3714520"/>
          </a:xfrm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latin typeface="+mn-lt"/>
              </a:rPr>
              <a:t>Focusing on SDS Standard 1 </a:t>
            </a:r>
            <a:endParaRPr lang="en-GB" sz="96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6" name="Picture 5" descr="A black background with purple text">
            <a:extLst>
              <a:ext uri="{FF2B5EF4-FFF2-40B4-BE49-F238E27FC236}">
                <a16:creationId xmlns:a16="http://schemas.microsoft.com/office/drawing/2014/main" id="{E888F123-DD7E-FA8E-1618-B9652F4331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904" y="134386"/>
            <a:ext cx="3674364" cy="157668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90E4C37-3076-0E7F-26AB-504E0EC44A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655" y="128016"/>
            <a:ext cx="1571759" cy="157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772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497F8-2D76-695A-74BF-0B042A9C8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044" y="288194"/>
            <a:ext cx="9567672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Standard 1: Independent Support, Community Brokerage and Advocacy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71899-35BB-1B97-B73C-70F6A8566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 1 description: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‘People are offered independent support, community brokerage and advocacy to have 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choice and control over their own or their child’s social care and support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to 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 their human rights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.’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Within Standard 1, there are </a:t>
            </a:r>
            <a:r>
              <a:rPr lang="en-US" b="1" dirty="0"/>
              <a:t>6 Core Components</a:t>
            </a:r>
            <a:r>
              <a:rPr lang="en-US" dirty="0"/>
              <a:t>. These refer to specific standards that relate to the </a:t>
            </a:r>
            <a:r>
              <a:rPr lang="en-US" b="1" dirty="0"/>
              <a:t>planning, funding, support and delivery of Independent Support for SDS</a:t>
            </a:r>
            <a:r>
              <a:rPr lang="en-US" dirty="0"/>
              <a:t>. These are expectations that anyone needing support and their carers can have. </a:t>
            </a:r>
          </a:p>
          <a:p>
            <a:r>
              <a:rPr lang="en-US" b="1" dirty="0"/>
              <a:t>Community Brokerage </a:t>
            </a:r>
            <a:r>
              <a:rPr lang="en-US" dirty="0"/>
              <a:t>is now explicitly written into the Standard</a:t>
            </a:r>
          </a:p>
        </p:txBody>
      </p:sp>
      <p:pic>
        <p:nvPicPr>
          <p:cNvPr id="4" name="Picture 3" descr="A black background with purple text">
            <a:extLst>
              <a:ext uri="{FF2B5EF4-FFF2-40B4-BE49-F238E27FC236}">
                <a16:creationId xmlns:a16="http://schemas.microsoft.com/office/drawing/2014/main" id="{48564E51-81E4-CCD4-3742-8CD885F42A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258" y="134386"/>
            <a:ext cx="1903010" cy="8165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ECF196-72DB-E83B-9921-9D919F9EB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656" y="128016"/>
            <a:ext cx="820388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089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EA2A85-65F3-D993-6A96-C472FDD00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C9142-59C9-80F3-2E53-4FCA497C2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389" y="2228567"/>
            <a:ext cx="9757221" cy="3714520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latin typeface="+mn-lt"/>
              </a:rPr>
              <a:t>What are the 6 Core Components</a:t>
            </a:r>
            <a:endParaRPr lang="en-GB" sz="96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6" name="Picture 5" descr="A black background with purple text">
            <a:extLst>
              <a:ext uri="{FF2B5EF4-FFF2-40B4-BE49-F238E27FC236}">
                <a16:creationId xmlns:a16="http://schemas.microsoft.com/office/drawing/2014/main" id="{1DE22A17-7961-F31F-EB85-65FAA49BA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904" y="134386"/>
            <a:ext cx="3674364" cy="157668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126CF05-6652-99B5-0E9D-8EAA05227E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655" y="128016"/>
            <a:ext cx="1571759" cy="157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520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1EAE6-C6F0-6786-B2EF-6C2CF8EA1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6 Core Components: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53DE5-46A3-0BE8-0D3B-BD3C3B1CA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5197475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1.1 The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right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independent support for those who need it is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upheld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1.2 People feel confident independent support is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right for them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is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tailored to their needs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specialist provision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being available for specific vulnerable groups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1.3 Independent support addresses communication barriers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1.4 Independent support is provided as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early as possible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for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long as is needed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1.5 Independent support enables people to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 outcomes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to help to inform or co-produce the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person’s plan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1.6 Independent support operate within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clear frameworks and guidelines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ensure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consistent practice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throughout Scotland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F97E71-FF34-9DF4-1C67-E242BB5F2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655" y="128016"/>
            <a:ext cx="961645" cy="964659"/>
          </a:xfrm>
          <a:prstGeom prst="rect">
            <a:avLst/>
          </a:prstGeom>
        </p:spPr>
      </p:pic>
      <p:pic>
        <p:nvPicPr>
          <p:cNvPr id="5" name="Picture 4" descr="A black background with purple text">
            <a:extLst>
              <a:ext uri="{FF2B5EF4-FFF2-40B4-BE49-F238E27FC236}">
                <a16:creationId xmlns:a16="http://schemas.microsoft.com/office/drawing/2014/main" id="{41ECE70E-28E5-D1A3-3E60-1408E271F1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150" y="134386"/>
            <a:ext cx="2468118" cy="1059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49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585" y="1952368"/>
            <a:ext cx="10515600" cy="3972876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en-GB" sz="9600" b="1" dirty="0">
                <a:latin typeface="+mn-lt"/>
              </a:rPr>
              <a:t>Other background Information</a:t>
            </a:r>
            <a:endParaRPr lang="en-GB" sz="9600" dirty="0"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1E2D4E-4F61-3F45-FCD9-426324F66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990" y="125422"/>
            <a:ext cx="3673509" cy="15760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8AADA8-632B-C680-0371-87FD2033F4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655" y="128016"/>
            <a:ext cx="1571759" cy="157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490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57B3C-A81F-11A8-4CF5-C9E37ED6B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550" y="333657"/>
            <a:ext cx="7505700" cy="1325563"/>
          </a:xfrm>
        </p:spPr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 areas that are 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included in the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388BF-7DCA-C1C5-24AB-4253D63E8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6449"/>
            <a:ext cx="10515600" cy="410051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cover what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Self Directed Support is</a:t>
            </a:r>
          </a:p>
          <a:p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cover the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Supported Persons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Carers Journey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through SDS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identify what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Personal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Organisational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Outcomes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relate these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Outcomes to Evaluation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9712A6-E847-9AE3-31D9-6004BDB2F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707" y="163928"/>
            <a:ext cx="1030986" cy="1034218"/>
          </a:xfrm>
          <a:prstGeom prst="rect">
            <a:avLst/>
          </a:prstGeom>
        </p:spPr>
      </p:pic>
      <p:pic>
        <p:nvPicPr>
          <p:cNvPr id="5" name="Picture 4" descr="A black background with purple text">
            <a:extLst>
              <a:ext uri="{FF2B5EF4-FFF2-40B4-BE49-F238E27FC236}">
                <a16:creationId xmlns:a16="http://schemas.microsoft.com/office/drawing/2014/main" id="{B02D3D2B-B3FF-3379-D745-728992660F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9250" y="134386"/>
            <a:ext cx="2811018" cy="120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678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833" y="1737360"/>
            <a:ext cx="11034333" cy="4734971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9600" b="1" dirty="0">
                <a:latin typeface="+mn-lt"/>
              </a:rPr>
              <a:t>Which of the 6 Core Components would you like to focus on?</a:t>
            </a:r>
            <a:endParaRPr lang="en-GB" sz="9600" dirty="0">
              <a:latin typeface="+mn-lt"/>
            </a:endParaRPr>
          </a:p>
        </p:txBody>
      </p:sp>
      <p:pic>
        <p:nvPicPr>
          <p:cNvPr id="6" name="Picture 5" descr="A black background with purple text">
            <a:extLst>
              <a:ext uri="{FF2B5EF4-FFF2-40B4-BE49-F238E27FC236}">
                <a16:creationId xmlns:a16="http://schemas.microsoft.com/office/drawing/2014/main" id="{E888F123-DD7E-FA8E-1618-B9652F4331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257" y="230502"/>
            <a:ext cx="3107436" cy="13334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7BEDEC9-A445-0EBA-C8B3-F6A7E2C97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851" y="221650"/>
            <a:ext cx="1338072" cy="134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42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8BAD3-DCF8-2E81-DFD0-62C9B7A75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859" y="383300"/>
            <a:ext cx="866775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Identifying Self-evaluation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7CE6F-B906-5CB9-1B18-8E02F7440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5500"/>
            <a:ext cx="10934700" cy="4136327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 of information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would you need to tell you if you are achieving the expectation of this Core Component?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we list examples of this information?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could include information on the impact of your service?                                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feedback)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could be about a specific stage in the SDS journey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could be about certain Personal Outcomes that people focus on</a:t>
            </a:r>
          </a:p>
          <a:p>
            <a:endParaRPr lang="en-US" dirty="0"/>
          </a:p>
        </p:txBody>
      </p:sp>
      <p:pic>
        <p:nvPicPr>
          <p:cNvPr id="4" name="Picture 3" descr="A black background with purple text">
            <a:extLst>
              <a:ext uri="{FF2B5EF4-FFF2-40B4-BE49-F238E27FC236}">
                <a16:creationId xmlns:a16="http://schemas.microsoft.com/office/drawing/2014/main" id="{8F8FE4DB-DE49-DCBB-BDF0-A52DCDC8A7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620" y="134386"/>
            <a:ext cx="2124648" cy="9116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66CFA0-1021-022E-16BC-49394DC414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732" y="99006"/>
            <a:ext cx="1030127" cy="103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01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005" y="2118361"/>
            <a:ext cx="10959990" cy="3863340"/>
          </a:xfrm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latin typeface="+mn-lt"/>
              </a:rPr>
              <a:t>Creating a Baseline for Self-evaluation</a:t>
            </a:r>
            <a:endParaRPr lang="en-GB" sz="96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6" name="Picture 5" descr="A black background with purple text">
            <a:extLst>
              <a:ext uri="{FF2B5EF4-FFF2-40B4-BE49-F238E27FC236}">
                <a16:creationId xmlns:a16="http://schemas.microsoft.com/office/drawing/2014/main" id="{E888F123-DD7E-FA8E-1618-B9652F4331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257" y="230502"/>
            <a:ext cx="3107436" cy="13334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7BEDEC9-A445-0EBA-C8B3-F6A7E2C97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851" y="221650"/>
            <a:ext cx="1338072" cy="134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310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97D5B-E5C1-37D1-EB2A-C1EEC9B0E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a Baseline 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why create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BC04F-C370-2AD6-3A1B-2271427BF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baseline is a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starting point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measuring change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 if your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wants to understand the amount of change you have made, you need a starting point to measure this from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can measure change at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any time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at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any point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the support being provided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Being able to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 change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 a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longer period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time might also be helpful – to understand any fluctuation in the effect of the support you provide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D6649D-12C3-CB3C-D6CC-933931D111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4" y="230188"/>
            <a:ext cx="1338072" cy="1342267"/>
          </a:xfrm>
          <a:prstGeom prst="rect">
            <a:avLst/>
          </a:prstGeom>
        </p:spPr>
      </p:pic>
      <p:pic>
        <p:nvPicPr>
          <p:cNvPr id="5" name="Picture 4" descr="A black background with purple text">
            <a:extLst>
              <a:ext uri="{FF2B5EF4-FFF2-40B4-BE49-F238E27FC236}">
                <a16:creationId xmlns:a16="http://schemas.microsoft.com/office/drawing/2014/main" id="{3B41FF64-1175-383F-7F67-6A8788AC13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130" y="134386"/>
            <a:ext cx="3089138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249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C8487-F2CA-60D6-9189-0080FA551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" y="261025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Why are we doing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C73EB-2908-410E-EBDC-672012514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57560" cy="4351338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Self-Directed Support Improvement Plan 2023-27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4.3.3 Consider and develop ways in which the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SDS framework of standard may be 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adapted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used by ISOs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build on improvement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SDS across the whole system.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see the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SDS Improvement Plan here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A black background with purple text">
            <a:extLst>
              <a:ext uri="{FF2B5EF4-FFF2-40B4-BE49-F238E27FC236}">
                <a16:creationId xmlns:a16="http://schemas.microsoft.com/office/drawing/2014/main" id="{E1CABF23-4FED-F842-CA05-E878F52AD6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880" y="134386"/>
            <a:ext cx="2723388" cy="1168618"/>
          </a:xfrm>
          <a:prstGeom prst="rect">
            <a:avLst/>
          </a:prstGeom>
        </p:spPr>
      </p:pic>
      <p:pic>
        <p:nvPicPr>
          <p:cNvPr id="7" name="Picture 6" descr="A blue and white flag&#10;&#10;Description automatically generated">
            <a:extLst>
              <a:ext uri="{FF2B5EF4-FFF2-40B4-BE49-F238E27FC236}">
                <a16:creationId xmlns:a16="http://schemas.microsoft.com/office/drawing/2014/main" id="{2C5EE9F9-B3D4-A323-1CC9-F4B3B2EFB5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2456" y="2727039"/>
            <a:ext cx="2499360" cy="26960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45D9264-DB7A-0E44-A128-DE743E9945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175550"/>
            <a:ext cx="1338072" cy="134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110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89FEA-0849-73A9-0E8C-D21341956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92" y="180596"/>
            <a:ext cx="7519416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Creating a </a:t>
            </a:r>
            <a:r>
              <a:rPr lang="en-US" b="1" u="sng" dirty="0">
                <a:latin typeface="+mn-lt"/>
              </a:rPr>
              <a:t>Baseline</a:t>
            </a:r>
            <a:r>
              <a:rPr lang="en-US" b="1" dirty="0">
                <a:latin typeface="+mn-lt"/>
              </a:rPr>
              <a:t> that you can measure change against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82A247C-C519-88AF-B9D6-B44AE61E2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520791"/>
              </p:ext>
            </p:extLst>
          </p:nvPr>
        </p:nvGraphicFramePr>
        <p:xfrm>
          <a:off x="185166" y="1553390"/>
          <a:ext cx="11821667" cy="5740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879">
                  <a:extLst>
                    <a:ext uri="{9D8B030D-6E8A-4147-A177-3AD203B41FA5}">
                      <a16:colId xmlns:a16="http://schemas.microsoft.com/office/drawing/2014/main" val="43716571"/>
                    </a:ext>
                  </a:extLst>
                </a:gridCol>
                <a:gridCol w="3702783">
                  <a:extLst>
                    <a:ext uri="{9D8B030D-6E8A-4147-A177-3AD203B41FA5}">
                      <a16:colId xmlns:a16="http://schemas.microsoft.com/office/drawing/2014/main" val="452309767"/>
                    </a:ext>
                  </a:extLst>
                </a:gridCol>
                <a:gridCol w="3159962">
                  <a:extLst>
                    <a:ext uri="{9D8B030D-6E8A-4147-A177-3AD203B41FA5}">
                      <a16:colId xmlns:a16="http://schemas.microsoft.com/office/drawing/2014/main" val="375243067"/>
                    </a:ext>
                  </a:extLst>
                </a:gridCol>
                <a:gridCol w="1570043">
                  <a:extLst>
                    <a:ext uri="{9D8B030D-6E8A-4147-A177-3AD203B41FA5}">
                      <a16:colId xmlns:a16="http://schemas.microsoft.com/office/drawing/2014/main" val="1041380805"/>
                    </a:ext>
                  </a:extLst>
                </a:gridCol>
              </a:tblGrid>
              <a:tr h="125958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Listing the  support or service you are providing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Evaluation Questions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Rating  effectiveness 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(Scale of 1 – 5, or Red, Amber, Green)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Highlight future priorities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477768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Supporting people to access SDS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How well are we doing this?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How do we know?</a:t>
                      </a:r>
                    </a:p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What difference is it making to the  people we support?</a:t>
                      </a:r>
                    </a:p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What evidence do we have?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Are there any gaps?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Any other questions?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60621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Providing training on SDS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28472"/>
                  </a:ext>
                </a:extLst>
              </a:tr>
              <a:tr h="808395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Supporting people to become PA employers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996123"/>
                  </a:ext>
                </a:extLst>
              </a:tr>
              <a:tr h="1395546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767283"/>
                  </a:ext>
                </a:extLst>
              </a:tr>
            </a:tbl>
          </a:graphicData>
        </a:graphic>
      </p:graphicFrame>
      <p:pic>
        <p:nvPicPr>
          <p:cNvPr id="5" name="Picture 4" descr="A black background with purple text">
            <a:extLst>
              <a:ext uri="{FF2B5EF4-FFF2-40B4-BE49-F238E27FC236}">
                <a16:creationId xmlns:a16="http://schemas.microsoft.com/office/drawing/2014/main" id="{30CA768C-7571-3F9B-2A36-DC5741302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522" y="134386"/>
            <a:ext cx="2039746" cy="8752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1FD07A-6278-7A7F-5136-CF7C75AF64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819" y="153870"/>
            <a:ext cx="1051039" cy="105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662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C82F2-003D-AE36-295A-B042B867D1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71753-92D1-EBC7-5527-A7469287E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526" y="2042161"/>
            <a:ext cx="10340947" cy="4110989"/>
          </a:xfrm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latin typeface="+mn-lt"/>
              </a:rPr>
              <a:t>Data collection and recording</a:t>
            </a:r>
            <a:endParaRPr lang="en-GB" sz="96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6" name="Picture 5" descr="A black background with purple text">
            <a:extLst>
              <a:ext uri="{FF2B5EF4-FFF2-40B4-BE49-F238E27FC236}">
                <a16:creationId xmlns:a16="http://schemas.microsoft.com/office/drawing/2014/main" id="{08125FDE-9A82-DC9D-333E-EACD6FAFE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257" y="230502"/>
            <a:ext cx="3107436" cy="13334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FBE18AC-FA7A-24FE-1A2D-4DFD27A0F7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851" y="221650"/>
            <a:ext cx="1338072" cy="134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710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8C50-7620-1773-2B05-9766CD21A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575"/>
            <a:ext cx="99441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Identifying Personal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and Sensitive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7DE7A-A0F7-EA9B-170B-66A0F9F2E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2600"/>
            <a:ext cx="9944100" cy="46291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types of information is Personal and / or sensitive?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person’s age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persons marital status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chat about how support is working for them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Details of the person’s relationship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person’s Personal Outcomes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Details of the support being provided to the person they care for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information would you record?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9B3424-1901-B72C-C982-610D6BE1C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251" y="147222"/>
            <a:ext cx="1338072" cy="1342267"/>
          </a:xfrm>
          <a:prstGeom prst="rect">
            <a:avLst/>
          </a:prstGeom>
        </p:spPr>
      </p:pic>
      <p:pic>
        <p:nvPicPr>
          <p:cNvPr id="8" name="Picture 7" descr="A black background with purple text">
            <a:extLst>
              <a:ext uri="{FF2B5EF4-FFF2-40B4-BE49-F238E27FC236}">
                <a16:creationId xmlns:a16="http://schemas.microsoft.com/office/drawing/2014/main" id="{F6CBC5FB-5EA8-5CCD-A230-8B487188C7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707" y="155575"/>
            <a:ext cx="2648886" cy="1136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951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A4192-D86E-C405-21F9-573F1D796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FCD6D-5F05-0C4A-A8E8-80EEEB3A5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552" y="2213611"/>
            <a:ext cx="8870895" cy="3920489"/>
          </a:xfrm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latin typeface="+mn-lt"/>
              </a:rPr>
              <a:t>Multiple </a:t>
            </a:r>
            <a:br>
              <a:rPr lang="en-US" sz="9600" b="1" dirty="0">
                <a:solidFill>
                  <a:schemeClr val="bg1"/>
                </a:solidFill>
                <a:latin typeface="+mn-lt"/>
              </a:rPr>
            </a:br>
            <a:r>
              <a:rPr lang="en-US" sz="9600" b="1" dirty="0">
                <a:solidFill>
                  <a:schemeClr val="bg1"/>
                </a:solidFill>
                <a:latin typeface="+mn-lt"/>
              </a:rPr>
              <a:t>Tools to use</a:t>
            </a:r>
            <a:endParaRPr lang="en-GB" sz="96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6" name="Picture 5" descr="A black background with purple text">
            <a:extLst>
              <a:ext uri="{FF2B5EF4-FFF2-40B4-BE49-F238E27FC236}">
                <a16:creationId xmlns:a16="http://schemas.microsoft.com/office/drawing/2014/main" id="{8CB29F08-706D-8F73-B788-C842F855FC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257" y="230502"/>
            <a:ext cx="3107436" cy="13334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40ED289-8ABC-5794-3949-8C9938C104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851" y="221650"/>
            <a:ext cx="1338072" cy="134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07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44298-E51A-C680-5641-F7DEB571D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34500" cy="1325563"/>
          </a:xfrm>
        </p:spPr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collection of Tools!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E8F85-08FD-63C4-3AAB-311CD9AE4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Tool is more like a collection of Tools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Includes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Hints and Tips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such as: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to have a ‘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Good Conversation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 – questions to ask and information to look out for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to record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Informal Feedback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Hurrah Folder!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Identifying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Personal Sensitive Information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what this looks like, what to record, why, when and with what level of permission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Identifying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Personal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Organisational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Outcomes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could be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added to as needed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 time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B5A30D-AFC7-EB60-F5F7-219FB45209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51" y="230188"/>
            <a:ext cx="1338072" cy="1342267"/>
          </a:xfrm>
          <a:prstGeom prst="rect">
            <a:avLst/>
          </a:prstGeom>
        </p:spPr>
      </p:pic>
      <p:pic>
        <p:nvPicPr>
          <p:cNvPr id="5" name="Picture 4" descr="A black background with purple text">
            <a:extLst>
              <a:ext uri="{FF2B5EF4-FFF2-40B4-BE49-F238E27FC236}">
                <a16:creationId xmlns:a16="http://schemas.microsoft.com/office/drawing/2014/main" id="{3CF6CE32-91B2-0F5A-1089-08244EA3FC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007" y="52387"/>
            <a:ext cx="3107436" cy="133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304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192BD4-D19A-AED5-7750-28E29B564B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D0AEF-3E33-714A-2F9C-594CD373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552" y="2213611"/>
            <a:ext cx="8870895" cy="3863339"/>
          </a:xfrm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latin typeface="+mn-lt"/>
              </a:rPr>
              <a:t>Making use </a:t>
            </a:r>
            <a:br>
              <a:rPr lang="en-US" sz="9600" b="1" dirty="0">
                <a:solidFill>
                  <a:schemeClr val="bg1"/>
                </a:solidFill>
                <a:latin typeface="+mn-lt"/>
              </a:rPr>
            </a:br>
            <a:r>
              <a:rPr lang="en-US" sz="9600" b="1" dirty="0">
                <a:solidFill>
                  <a:schemeClr val="bg1"/>
                </a:solidFill>
                <a:latin typeface="+mn-lt"/>
              </a:rPr>
              <a:t>of the Tool</a:t>
            </a:r>
            <a:endParaRPr lang="en-GB" sz="96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6" name="Picture 5" descr="A black background with purple text">
            <a:extLst>
              <a:ext uri="{FF2B5EF4-FFF2-40B4-BE49-F238E27FC236}">
                <a16:creationId xmlns:a16="http://schemas.microsoft.com/office/drawing/2014/main" id="{50F0BD1D-CBBB-A138-1CE8-276FF8F4AB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257" y="230502"/>
            <a:ext cx="3107436" cy="13334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24E052-9B43-99B1-DD3B-6A4C017AE5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851" y="221650"/>
            <a:ext cx="1338072" cy="134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790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50DD6-9B1F-079B-9346-B70919CB5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</p:spPr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Making use of the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59DEF-1260-8E15-6097-0816FF467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Before we can publish the Tool, we need to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 it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can only do this by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asking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look at how they could use the Tool in practice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Therefore – </a:t>
            </a: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need your help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see if the Tool is useful to you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can do this by: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Holding a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workshop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the content and use of the Tool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could be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in-person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online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need a variety of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groups and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test this – to make sure it’s relevant to all 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452D6B-237F-A402-085F-2B6FC74F2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4" y="230188"/>
            <a:ext cx="1338072" cy="1342267"/>
          </a:xfrm>
          <a:prstGeom prst="rect">
            <a:avLst/>
          </a:prstGeom>
        </p:spPr>
      </p:pic>
      <p:pic>
        <p:nvPicPr>
          <p:cNvPr id="5" name="Picture 4" descr="A black background with purple text">
            <a:extLst>
              <a:ext uri="{FF2B5EF4-FFF2-40B4-BE49-F238E27FC236}">
                <a16:creationId xmlns:a16="http://schemas.microsoft.com/office/drawing/2014/main" id="{3C0C775D-C1FB-D705-5DA7-36B1FC3847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907" y="134938"/>
            <a:ext cx="3107436" cy="133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1175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4517" y="110793"/>
            <a:ext cx="7337503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latin typeface="+mn-lt"/>
              </a:rPr>
              <a:t>Thank you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517" y="1436356"/>
            <a:ext cx="7337503" cy="530509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2A6EAB0-3196-BAB4-B93B-C9311CD256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447" y="134386"/>
            <a:ext cx="1570752" cy="1575676"/>
          </a:xfrm>
          <a:prstGeom prst="rect">
            <a:avLst/>
          </a:prstGeom>
        </p:spPr>
      </p:pic>
      <p:pic>
        <p:nvPicPr>
          <p:cNvPr id="6" name="Picture 5" descr="A black background with purple text">
            <a:extLst>
              <a:ext uri="{FF2B5EF4-FFF2-40B4-BE49-F238E27FC236}">
                <a16:creationId xmlns:a16="http://schemas.microsoft.com/office/drawing/2014/main" id="{95D60F0D-B2D8-EEDC-D2B3-E416E78F69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599" y="134386"/>
            <a:ext cx="2705669" cy="116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491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2DC49-29BC-9E79-ABCC-426961FA1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0" y="237109"/>
            <a:ext cx="458724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Aim: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362F1-908D-014D-FFF7-918735C58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to produce a Self-evaluation Tool for Independent Support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supporting people to access SDS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is:</a:t>
            </a: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Relevant</a:t>
            </a: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Useful</a:t>
            </a: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Accessible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all types of Independent Support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be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adapted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whatever Outcomes people are working to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be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over time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people use it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Supports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consistency </a:t>
            </a:r>
          </a:p>
        </p:txBody>
      </p:sp>
      <p:pic>
        <p:nvPicPr>
          <p:cNvPr id="4" name="Picture 3" descr="A black background with purple text">
            <a:extLst>
              <a:ext uri="{FF2B5EF4-FFF2-40B4-BE49-F238E27FC236}">
                <a16:creationId xmlns:a16="http://schemas.microsoft.com/office/drawing/2014/main" id="{BBE39ABA-3F52-BCEE-8068-6B3EBCF279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134385"/>
            <a:ext cx="2906268" cy="12470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3C2717D-741F-158F-3CBE-8604A33B65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50" y="220405"/>
            <a:ext cx="1338072" cy="134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28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1683-F75F-00A9-E467-82B530A89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0" y="100441"/>
            <a:ext cx="8343138" cy="1168619"/>
          </a:xfrm>
        </p:spPr>
        <p:txBody>
          <a:bodyPr>
            <a:normAutofit/>
          </a:bodyPr>
          <a:lstStyle/>
          <a:p>
            <a:pPr marL="0" marR="0" lvl="0" indent="-22860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4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a Self Evaluation Tool?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6BADA-9F88-9E43-52BD-DA216080B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744" y="1413044"/>
            <a:ext cx="11212068" cy="5310570"/>
          </a:xfrm>
        </p:spPr>
        <p:txBody>
          <a:bodyPr>
            <a:normAutofit fontScale="925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a number of quality assurance and self-evaluation tools already available to help people assess the impact of their work and  to make changes on this basis. </a:t>
            </a:r>
            <a:endParaRPr lang="en-US" sz="2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However, we wanted a </a:t>
            </a:r>
            <a:r>
              <a:rPr lang="en-US" sz="2600" b="1" u="sng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specfic</a:t>
            </a:r>
            <a:r>
              <a:rPr lang="en-US" sz="2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tool</a:t>
            </a: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would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the work of </a:t>
            </a:r>
            <a:r>
              <a:rPr lang="en-US" sz="26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organisations</a:t>
            </a:r>
            <a:r>
              <a:rPr lang="en-US" sz="2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groups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individuals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who are supporting people to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Self-directed Support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(SDS), for themselves or the person they care for.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tool would be a resource that </a:t>
            </a:r>
            <a:r>
              <a:rPr lang="en-US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ould be used to: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improve awareness</a:t>
            </a:r>
            <a:r>
              <a:rPr lang="en-US" sz="2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need for support</a:t>
            </a:r>
            <a:endParaRPr lang="en-US" sz="26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</a:t>
            </a:r>
            <a:r>
              <a:rPr lang="en-US" sz="2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evidence </a:t>
            </a:r>
            <a:r>
              <a:rPr lang="en-US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</a:t>
            </a:r>
            <a:r>
              <a:rPr lang="en-US" sz="2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of support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enable</a:t>
            </a:r>
            <a:r>
              <a:rPr lang="en-US" sz="2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gaps to be identified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supports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future service planning, delivery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funding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and record</a:t>
            </a:r>
            <a:r>
              <a:rPr lang="en-US" sz="2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good practice</a:t>
            </a:r>
          </a:p>
        </p:txBody>
      </p:sp>
      <p:pic>
        <p:nvPicPr>
          <p:cNvPr id="4" name="Picture 3" descr="A black background with purple text">
            <a:extLst>
              <a:ext uri="{FF2B5EF4-FFF2-40B4-BE49-F238E27FC236}">
                <a16:creationId xmlns:a16="http://schemas.microsoft.com/office/drawing/2014/main" id="{68763C1C-3F2E-D9E7-B3FD-6372C94433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880" y="134386"/>
            <a:ext cx="2723388" cy="11686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D6FA59-995C-6D38-3590-A8BD7A562E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917" y="134386"/>
            <a:ext cx="1164966" cy="116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78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AABF4-D703-D171-FBFC-4E8A366F5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756" y="261025"/>
            <a:ext cx="8799576" cy="1325563"/>
          </a:xfrm>
        </p:spPr>
        <p:txBody>
          <a:bodyPr>
            <a:normAutofit/>
          </a:bodyPr>
          <a:lstStyle/>
          <a:p>
            <a:pPr marL="0" marR="0" lvl="0" indent="-22860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4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Appreciative Enquiry 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9B946-45E2-B70E-969B-3B0488B7F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Adopting a learning approach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aim of a learning approach to evaluation is for people to build this into their 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daily and weekly practice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help 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gather and build evidence about that practice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Instead of self-evaluation being a process of audit and inspection, which happens at specific times, 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learning approach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requires a continuous process of ‘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sensing and responding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A black background with purple text">
            <a:extLst>
              <a:ext uri="{FF2B5EF4-FFF2-40B4-BE49-F238E27FC236}">
                <a16:creationId xmlns:a16="http://schemas.microsoft.com/office/drawing/2014/main" id="{D8AE4DB0-FB7B-F383-BC50-8714F85F7E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880" y="134386"/>
            <a:ext cx="2723388" cy="11686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AA07FB8-14D5-D391-D79D-596EC7C533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917" y="134386"/>
            <a:ext cx="1164966" cy="116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99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9908" y="2068137"/>
            <a:ext cx="9092183" cy="3656007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en-US" sz="8800" b="1" dirty="0">
                <a:latin typeface="+mn-lt"/>
              </a:rPr>
              <a:t>Evaluation and </a:t>
            </a:r>
            <a:br>
              <a:rPr lang="en-US" sz="8800" b="1" dirty="0">
                <a:latin typeface="+mn-lt"/>
              </a:rPr>
            </a:br>
            <a:r>
              <a:rPr lang="en-US" sz="8800" b="1" dirty="0">
                <a:latin typeface="+mn-lt"/>
              </a:rPr>
              <a:t>Self-evaluation</a:t>
            </a:r>
            <a:endParaRPr lang="en-GB" sz="7200" b="1" dirty="0">
              <a:latin typeface="+mn-lt"/>
            </a:endParaRPr>
          </a:p>
        </p:txBody>
      </p:sp>
      <p:pic>
        <p:nvPicPr>
          <p:cNvPr id="6" name="Picture 5" descr="A black background with purple text">
            <a:extLst>
              <a:ext uri="{FF2B5EF4-FFF2-40B4-BE49-F238E27FC236}">
                <a16:creationId xmlns:a16="http://schemas.microsoft.com/office/drawing/2014/main" id="{E888F123-DD7E-FA8E-1618-B9652F4331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8512" y="134386"/>
            <a:ext cx="3381756" cy="14511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DFB1F45-400A-9EED-B3CD-36E1DBEC97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864" y="188815"/>
            <a:ext cx="1338072" cy="134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901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6030C-60FC-9049-22C9-FA1D66CB2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Evaluation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What is it and why is it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C8691-FBB0-0373-90FA-9DBE636D4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1825624"/>
            <a:ext cx="11430000" cy="4886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Evaluation: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the process of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measuring the impact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an action you’ve taken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impact is measured against a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standard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you have set yourself (something you want to achieve –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your Outcomes)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is about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gathering relevant information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help you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elements include: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Identifying what you’re trying to achieve (Outcomes)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Gathering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relevant information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help you measure how well you’ve met what you want to achieve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 areas for improvement and make changes on this basis</a:t>
            </a:r>
          </a:p>
          <a:p>
            <a:endParaRPr lang="en-US" dirty="0"/>
          </a:p>
        </p:txBody>
      </p:sp>
      <p:pic>
        <p:nvPicPr>
          <p:cNvPr id="4" name="Picture 3" descr="A black background with purple text">
            <a:extLst>
              <a:ext uri="{FF2B5EF4-FFF2-40B4-BE49-F238E27FC236}">
                <a16:creationId xmlns:a16="http://schemas.microsoft.com/office/drawing/2014/main" id="{2C1B47AA-44A6-9073-24E1-1774B1718E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384" y="134387"/>
            <a:ext cx="2119883" cy="9096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6471E3-4569-7CAC-1E12-7BCD0CC89E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864" y="188815"/>
            <a:ext cx="1338072" cy="134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136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8088F-80C0-C86D-27FD-9EC99C4A8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184" y="0"/>
            <a:ext cx="9750552" cy="1499616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Self-evaluation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What is it and why is it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B3319-6582-6FAD-95E2-6F2FA5503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56" y="1499616"/>
            <a:ext cx="11896344" cy="5223997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elf Evaluation: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Self-evaluation is a process of 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reflection, learning and change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enables people to 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 and change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approach, based on that learning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enables people to </a:t>
            </a:r>
            <a:r>
              <a:rPr lang="en-US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impact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are having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elements include: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Increasing one’s 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self-awareness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the 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of one’s actions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other people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Being able to 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reflect on experience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make use of this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Being able to </a:t>
            </a:r>
            <a:r>
              <a:rPr lang="en-US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recognise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information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helps you assess your impact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Knowing how to 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this information to </a:t>
            </a:r>
            <a:r>
              <a:rPr lang="en-US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achiev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specific Outcomes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Being 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to change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being open to 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black background with purple text">
            <a:extLst>
              <a:ext uri="{FF2B5EF4-FFF2-40B4-BE49-F238E27FC236}">
                <a16:creationId xmlns:a16="http://schemas.microsoft.com/office/drawing/2014/main" id="{C6AD8C9B-7B6B-F112-E0CF-63EDE2058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384" y="134387"/>
            <a:ext cx="2119883" cy="9096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D43CC2-6320-CCBC-58A2-22F044871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17" y="19758"/>
            <a:ext cx="1021080" cy="102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146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F8B7A-2B64-E099-5862-02CEA92B3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8429"/>
            <a:ext cx="9768840" cy="148465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What Evaluation work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do you do at the moment?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95C2B6-D043-9A29-9622-AD4DC42E2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2266949"/>
            <a:ext cx="8744712" cy="3983165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evaluate?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do you evaluate? 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there any element of self-evaluation?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learn? 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do with the information?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does this help you develop?</a:t>
            </a:r>
          </a:p>
        </p:txBody>
      </p:sp>
      <p:pic>
        <p:nvPicPr>
          <p:cNvPr id="9" name="Picture 8" descr="A black background with purple text">
            <a:extLst>
              <a:ext uri="{FF2B5EF4-FFF2-40B4-BE49-F238E27FC236}">
                <a16:creationId xmlns:a16="http://schemas.microsoft.com/office/drawing/2014/main" id="{585AEE69-2687-7258-DBCA-077404380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384" y="134387"/>
            <a:ext cx="2119883" cy="9096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871073F-ED6E-A784-3608-DC6E4FCE2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864" y="188816"/>
            <a:ext cx="1027176" cy="103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618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1356</Words>
  <Application>Microsoft Office PowerPoint</Application>
  <PresentationFormat>Widescreen</PresentationFormat>
  <Paragraphs>163</Paragraphs>
  <Slides>27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Aptos</vt:lpstr>
      <vt:lpstr>Aptos Display</vt:lpstr>
      <vt:lpstr>Arial</vt:lpstr>
      <vt:lpstr>Calibri</vt:lpstr>
      <vt:lpstr>Symbol</vt:lpstr>
      <vt:lpstr>Wingdings</vt:lpstr>
      <vt:lpstr>Office Theme</vt:lpstr>
      <vt:lpstr>A Self-Evaluation Tool  for Independent Support Organisations</vt:lpstr>
      <vt:lpstr>Why are we doing this?</vt:lpstr>
      <vt:lpstr>The Aim:</vt:lpstr>
      <vt:lpstr>Why a Self Evaluation Tool?</vt:lpstr>
      <vt:lpstr>The Appreciative Enquiry approach</vt:lpstr>
      <vt:lpstr>Evaluation and  Self-evaluation</vt:lpstr>
      <vt:lpstr>Evaluation What is it and why is it important?</vt:lpstr>
      <vt:lpstr>Self-evaluation What is it and why is it important?</vt:lpstr>
      <vt:lpstr>What Evaluation work  do you do at the moment?</vt:lpstr>
      <vt:lpstr>Focusing on SDS Standard 1 </vt:lpstr>
      <vt:lpstr>Standard 1: Independent Support, Community Brokerage and Advocacy</vt:lpstr>
      <vt:lpstr>What are the 6 Core Components</vt:lpstr>
      <vt:lpstr>The 6 Core Components:</vt:lpstr>
      <vt:lpstr>Other background Information</vt:lpstr>
      <vt:lpstr>Other areas that are  included in the Tool</vt:lpstr>
      <vt:lpstr>Which of the 6 Core Components would you like to focus on?</vt:lpstr>
      <vt:lpstr>Identifying Self-evaluation  information</vt:lpstr>
      <vt:lpstr>Creating a Baseline for Self-evaluation</vt:lpstr>
      <vt:lpstr>What is a Baseline  and why create this?</vt:lpstr>
      <vt:lpstr>Creating a Baseline that you can measure change against</vt:lpstr>
      <vt:lpstr>Data collection and recording</vt:lpstr>
      <vt:lpstr>Identifying Personal  and Sensitive Information</vt:lpstr>
      <vt:lpstr>Multiple  Tools to use</vt:lpstr>
      <vt:lpstr>A collection of Tools!</vt:lpstr>
      <vt:lpstr>Making use  of the Tool</vt:lpstr>
      <vt:lpstr>Making use of the Tool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Han-Johnston</dc:creator>
  <cp:lastModifiedBy>Mark Han-Johnston</cp:lastModifiedBy>
  <cp:revision>1</cp:revision>
  <dcterms:created xsi:type="dcterms:W3CDTF">2024-11-12T14:55:35Z</dcterms:created>
  <dcterms:modified xsi:type="dcterms:W3CDTF">2024-11-13T13:14:28Z</dcterms:modified>
</cp:coreProperties>
</file>