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740" r:id="rId4"/>
  </p:sldMasterIdLst>
  <p:notesMasterIdLst>
    <p:notesMasterId r:id="rId14"/>
  </p:notesMasterIdLst>
  <p:sldIdLst>
    <p:sldId id="549" r:id="rId5"/>
    <p:sldId id="548" r:id="rId6"/>
    <p:sldId id="545" r:id="rId7"/>
    <p:sldId id="534" r:id="rId8"/>
    <p:sldId id="542" r:id="rId9"/>
    <p:sldId id="547" r:id="rId10"/>
    <p:sldId id="275" r:id="rId11"/>
    <p:sldId id="528" r:id="rId12"/>
    <p:sldId id="54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5F60"/>
    <a:srgbClr val="FCCE96"/>
    <a:srgbClr val="FDDF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E01633-B309-4054-8FCC-8689401380C8}" v="22" dt="2026-03-17T15:59:58.962"/>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67337" autoAdjust="0"/>
  </p:normalViewPr>
  <p:slideViewPr>
    <p:cSldViewPr snapToGrid="0">
      <p:cViewPr varScale="1">
        <p:scale>
          <a:sx n="43" d="100"/>
          <a:sy n="43" d="100"/>
        </p:scale>
        <p:origin x="90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C21372-5C81-4A65-A1BE-83C576E6B93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14181E7-9047-4712-8B94-73D11A02AC76}">
      <dgm:prSet custT="1"/>
      <dgm:spPr/>
      <dgm:t>
        <a:bodyPr/>
        <a:lstStyle/>
        <a:p>
          <a:pPr>
            <a:lnSpc>
              <a:spcPct val="100000"/>
            </a:lnSpc>
          </a:pPr>
          <a:r>
            <a:rPr lang="en-GB" sz="1800" b="0" dirty="0"/>
            <a:t>We will publish a 1-year interim corporate plan for 2026–27</a:t>
          </a:r>
          <a:endParaRPr lang="en-US" sz="1800" b="0" dirty="0"/>
        </a:p>
      </dgm:t>
    </dgm:pt>
    <dgm:pt modelId="{A33CC125-184E-4D20-9741-04797F1F9FAA}" type="parTrans" cxnId="{D343811F-6DC5-452C-B8F1-285881EEB651}">
      <dgm:prSet/>
      <dgm:spPr/>
      <dgm:t>
        <a:bodyPr/>
        <a:lstStyle/>
        <a:p>
          <a:endParaRPr lang="en-US"/>
        </a:p>
      </dgm:t>
    </dgm:pt>
    <dgm:pt modelId="{722BB73D-28A4-40DE-BC93-C624A2C7E952}" type="sibTrans" cxnId="{D343811F-6DC5-452C-B8F1-285881EEB651}">
      <dgm:prSet/>
      <dgm:spPr/>
      <dgm:t>
        <a:bodyPr/>
        <a:lstStyle/>
        <a:p>
          <a:endParaRPr lang="en-US"/>
        </a:p>
      </dgm:t>
    </dgm:pt>
    <dgm:pt modelId="{22536C4E-060E-4BA0-B9C0-8AFA8ED39C7F}">
      <dgm:prSet custT="1"/>
      <dgm:spPr/>
      <dgm:t>
        <a:bodyPr/>
        <a:lstStyle/>
        <a:p>
          <a:pPr>
            <a:lnSpc>
              <a:spcPct val="100000"/>
            </a:lnSpc>
          </a:pPr>
          <a:r>
            <a:rPr lang="en-GB" sz="1800" b="0" dirty="0"/>
            <a:t>A suite of governance documents will coincide with launch on </a:t>
          </a:r>
          <a:r>
            <a:rPr lang="en-GB" sz="1800" b="1" dirty="0"/>
            <a:t>17 March 2026</a:t>
          </a:r>
          <a:r>
            <a:rPr lang="en-GB" sz="1800" b="0" dirty="0"/>
            <a:t> (World Social Work Day)</a:t>
          </a:r>
          <a:endParaRPr lang="en-US" sz="1800" b="0" dirty="0"/>
        </a:p>
      </dgm:t>
    </dgm:pt>
    <dgm:pt modelId="{573F31C5-2957-4D26-8063-E0A357E72196}" type="parTrans" cxnId="{0BBBB868-4A53-4A9F-B846-E51B057E184C}">
      <dgm:prSet/>
      <dgm:spPr/>
      <dgm:t>
        <a:bodyPr/>
        <a:lstStyle/>
        <a:p>
          <a:endParaRPr lang="en-US"/>
        </a:p>
      </dgm:t>
    </dgm:pt>
    <dgm:pt modelId="{DEC4D31B-A3D7-43AB-9611-21D19CC1766A}" type="sibTrans" cxnId="{0BBBB868-4A53-4A9F-B846-E51B057E184C}">
      <dgm:prSet/>
      <dgm:spPr/>
      <dgm:t>
        <a:bodyPr/>
        <a:lstStyle/>
        <a:p>
          <a:endParaRPr lang="en-US"/>
        </a:p>
      </dgm:t>
    </dgm:pt>
    <dgm:pt modelId="{BFF07F74-510A-4BA0-A828-C12B9024BABE}">
      <dgm:prSet custT="1"/>
      <dgm:spPr/>
      <dgm:t>
        <a:bodyPr/>
        <a:lstStyle/>
        <a:p>
          <a:pPr>
            <a:lnSpc>
              <a:spcPct val="100000"/>
            </a:lnSpc>
          </a:pPr>
          <a:r>
            <a:rPr lang="en-GB" sz="1800" b="0" dirty="0"/>
            <a:t>Reporting via annual report and National Chief Social Work Adviser annual state-of-social-work report</a:t>
          </a:r>
          <a:endParaRPr lang="en-US" sz="1800" b="0" dirty="0"/>
        </a:p>
      </dgm:t>
    </dgm:pt>
    <dgm:pt modelId="{5E1843E4-CC0E-42F4-985A-532AD93A17F2}" type="parTrans" cxnId="{0F946357-D368-40AF-B135-79F533AD78D9}">
      <dgm:prSet/>
      <dgm:spPr/>
      <dgm:t>
        <a:bodyPr/>
        <a:lstStyle/>
        <a:p>
          <a:endParaRPr lang="en-US"/>
        </a:p>
      </dgm:t>
    </dgm:pt>
    <dgm:pt modelId="{5CC0A5FB-7DA6-45BC-A791-A6F716120E08}" type="sibTrans" cxnId="{0F946357-D368-40AF-B135-79F533AD78D9}">
      <dgm:prSet/>
      <dgm:spPr/>
      <dgm:t>
        <a:bodyPr/>
        <a:lstStyle/>
        <a:p>
          <a:endParaRPr lang="en-US"/>
        </a:p>
      </dgm:t>
    </dgm:pt>
    <dgm:pt modelId="{809E3E26-230F-4308-8AC2-1AE9F02E93B2}" type="pres">
      <dgm:prSet presAssocID="{9CC21372-5C81-4A65-A1BE-83C576E6B937}" presName="root" presStyleCnt="0">
        <dgm:presLayoutVars>
          <dgm:dir/>
          <dgm:resizeHandles val="exact"/>
        </dgm:presLayoutVars>
      </dgm:prSet>
      <dgm:spPr/>
    </dgm:pt>
    <dgm:pt modelId="{2C197AEC-2B6C-4FA5-BD38-7A9DF031AD7F}" type="pres">
      <dgm:prSet presAssocID="{E14181E7-9047-4712-8B94-73D11A02AC76}" presName="compNode" presStyleCnt="0"/>
      <dgm:spPr/>
    </dgm:pt>
    <dgm:pt modelId="{F181779D-A067-495F-A451-B0F038355997}" type="pres">
      <dgm:prSet presAssocID="{E14181E7-9047-4712-8B94-73D11A02AC76}" presName="bgRect" presStyleLbl="bgShp" presStyleIdx="0" presStyleCnt="3" custLinFactNeighborX="36503" custLinFactNeighborY="-43"/>
      <dgm:spPr/>
    </dgm:pt>
    <dgm:pt modelId="{75728EAD-6CC1-4664-BAB4-9A7305A59026}" type="pres">
      <dgm:prSet presAssocID="{E14181E7-9047-4712-8B94-73D11A02AC76}"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egaphone with solid fill"/>
        </a:ext>
      </dgm:extLst>
    </dgm:pt>
    <dgm:pt modelId="{F66FB561-269F-4C8B-A61A-75BC9E9999FA}" type="pres">
      <dgm:prSet presAssocID="{E14181E7-9047-4712-8B94-73D11A02AC76}" presName="spaceRect" presStyleCnt="0"/>
      <dgm:spPr/>
    </dgm:pt>
    <dgm:pt modelId="{473E2208-0F80-4F1B-BE61-56262CB4DA0F}" type="pres">
      <dgm:prSet presAssocID="{E14181E7-9047-4712-8B94-73D11A02AC76}" presName="parTx" presStyleLbl="revTx" presStyleIdx="0" presStyleCnt="3">
        <dgm:presLayoutVars>
          <dgm:chMax val="0"/>
          <dgm:chPref val="0"/>
        </dgm:presLayoutVars>
      </dgm:prSet>
      <dgm:spPr/>
    </dgm:pt>
    <dgm:pt modelId="{05205C55-6E98-48E6-85D9-CC6C6E73269C}" type="pres">
      <dgm:prSet presAssocID="{722BB73D-28A4-40DE-BC93-C624A2C7E952}" presName="sibTrans" presStyleCnt="0"/>
      <dgm:spPr/>
    </dgm:pt>
    <dgm:pt modelId="{040C233B-0760-4263-AE5C-44C58A17BE4E}" type="pres">
      <dgm:prSet presAssocID="{22536C4E-060E-4BA0-B9C0-8AFA8ED39C7F}" presName="compNode" presStyleCnt="0"/>
      <dgm:spPr/>
    </dgm:pt>
    <dgm:pt modelId="{27B61D90-E018-4DAC-BE81-8F9B610E356A}" type="pres">
      <dgm:prSet presAssocID="{22536C4E-060E-4BA0-B9C0-8AFA8ED39C7F}" presName="bgRect" presStyleLbl="bgShp" presStyleIdx="1" presStyleCnt="3"/>
      <dgm:spPr/>
    </dgm:pt>
    <dgm:pt modelId="{BB71445F-DFDF-4EBC-A850-A013525B9C86}" type="pres">
      <dgm:prSet presAssocID="{22536C4E-060E-4BA0-B9C0-8AFA8ED39C7F}"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Future with solid fill"/>
        </a:ext>
      </dgm:extLst>
    </dgm:pt>
    <dgm:pt modelId="{9E8A4D5B-6E18-4EC1-AEA8-2FFDF6043769}" type="pres">
      <dgm:prSet presAssocID="{22536C4E-060E-4BA0-B9C0-8AFA8ED39C7F}" presName="spaceRect" presStyleCnt="0"/>
      <dgm:spPr/>
    </dgm:pt>
    <dgm:pt modelId="{BFC314A7-38D2-4996-90E4-3AE7B5E7BF8C}" type="pres">
      <dgm:prSet presAssocID="{22536C4E-060E-4BA0-B9C0-8AFA8ED39C7F}" presName="parTx" presStyleLbl="revTx" presStyleIdx="1" presStyleCnt="3">
        <dgm:presLayoutVars>
          <dgm:chMax val="0"/>
          <dgm:chPref val="0"/>
        </dgm:presLayoutVars>
      </dgm:prSet>
      <dgm:spPr/>
    </dgm:pt>
    <dgm:pt modelId="{C55526B9-E657-44AE-9E47-95B09EAB1860}" type="pres">
      <dgm:prSet presAssocID="{DEC4D31B-A3D7-43AB-9611-21D19CC1766A}" presName="sibTrans" presStyleCnt="0"/>
      <dgm:spPr/>
    </dgm:pt>
    <dgm:pt modelId="{8CE342B6-93A7-4ADE-B557-5F630EABE895}" type="pres">
      <dgm:prSet presAssocID="{BFF07F74-510A-4BA0-A828-C12B9024BABE}" presName="compNode" presStyleCnt="0"/>
      <dgm:spPr/>
    </dgm:pt>
    <dgm:pt modelId="{448DEE93-BC94-4715-BEF0-FB1625075B81}" type="pres">
      <dgm:prSet presAssocID="{BFF07F74-510A-4BA0-A828-C12B9024BABE}" presName="bgRect" presStyleLbl="bgShp" presStyleIdx="2" presStyleCnt="3"/>
      <dgm:spPr/>
    </dgm:pt>
    <dgm:pt modelId="{6F8CE487-C39B-4F63-8CF4-5F03B49E663B}" type="pres">
      <dgm:prSet presAssocID="{BFF07F74-510A-4BA0-A828-C12B9024BABE}"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ullseye with solid fill"/>
        </a:ext>
      </dgm:extLst>
    </dgm:pt>
    <dgm:pt modelId="{8001A2D6-5966-4E04-B2BB-F2CBC0D348A2}" type="pres">
      <dgm:prSet presAssocID="{BFF07F74-510A-4BA0-A828-C12B9024BABE}" presName="spaceRect" presStyleCnt="0"/>
      <dgm:spPr/>
    </dgm:pt>
    <dgm:pt modelId="{34C8E0ED-B08F-40B9-B69D-C5D4D26278B6}" type="pres">
      <dgm:prSet presAssocID="{BFF07F74-510A-4BA0-A828-C12B9024BABE}" presName="parTx" presStyleLbl="revTx" presStyleIdx="2" presStyleCnt="3">
        <dgm:presLayoutVars>
          <dgm:chMax val="0"/>
          <dgm:chPref val="0"/>
        </dgm:presLayoutVars>
      </dgm:prSet>
      <dgm:spPr/>
    </dgm:pt>
  </dgm:ptLst>
  <dgm:cxnLst>
    <dgm:cxn modelId="{BD69E206-D98D-4BE9-9F65-500DFF1413ED}" type="presOf" srcId="{BFF07F74-510A-4BA0-A828-C12B9024BABE}" destId="{34C8E0ED-B08F-40B9-B69D-C5D4D26278B6}" srcOrd="0" destOrd="0" presId="urn:microsoft.com/office/officeart/2018/2/layout/IconVerticalSolidList"/>
    <dgm:cxn modelId="{D343811F-6DC5-452C-B8F1-285881EEB651}" srcId="{9CC21372-5C81-4A65-A1BE-83C576E6B937}" destId="{E14181E7-9047-4712-8B94-73D11A02AC76}" srcOrd="0" destOrd="0" parTransId="{A33CC125-184E-4D20-9741-04797F1F9FAA}" sibTransId="{722BB73D-28A4-40DE-BC93-C624A2C7E952}"/>
    <dgm:cxn modelId="{DE8CCF2E-B955-45D3-BF66-BE7A24A553D9}" type="presOf" srcId="{22536C4E-060E-4BA0-B9C0-8AFA8ED39C7F}" destId="{BFC314A7-38D2-4996-90E4-3AE7B5E7BF8C}" srcOrd="0" destOrd="0" presId="urn:microsoft.com/office/officeart/2018/2/layout/IconVerticalSolidList"/>
    <dgm:cxn modelId="{0BBBB868-4A53-4A9F-B846-E51B057E184C}" srcId="{9CC21372-5C81-4A65-A1BE-83C576E6B937}" destId="{22536C4E-060E-4BA0-B9C0-8AFA8ED39C7F}" srcOrd="1" destOrd="0" parTransId="{573F31C5-2957-4D26-8063-E0A357E72196}" sibTransId="{DEC4D31B-A3D7-43AB-9611-21D19CC1766A}"/>
    <dgm:cxn modelId="{0F946357-D368-40AF-B135-79F533AD78D9}" srcId="{9CC21372-5C81-4A65-A1BE-83C576E6B937}" destId="{BFF07F74-510A-4BA0-A828-C12B9024BABE}" srcOrd="2" destOrd="0" parTransId="{5E1843E4-CC0E-42F4-985A-532AD93A17F2}" sibTransId="{5CC0A5FB-7DA6-45BC-A791-A6F716120E08}"/>
    <dgm:cxn modelId="{530A8C8D-1985-40BE-82A8-C8A2881F101F}" type="presOf" srcId="{9CC21372-5C81-4A65-A1BE-83C576E6B937}" destId="{809E3E26-230F-4308-8AC2-1AE9F02E93B2}" srcOrd="0" destOrd="0" presId="urn:microsoft.com/office/officeart/2018/2/layout/IconVerticalSolidList"/>
    <dgm:cxn modelId="{77F741E4-F935-4798-9884-014E52B4FEF3}" type="presOf" srcId="{E14181E7-9047-4712-8B94-73D11A02AC76}" destId="{473E2208-0F80-4F1B-BE61-56262CB4DA0F}" srcOrd="0" destOrd="0" presId="urn:microsoft.com/office/officeart/2018/2/layout/IconVerticalSolidList"/>
    <dgm:cxn modelId="{7220639A-67BC-4E1A-9F7B-D40A734F1789}" type="presParOf" srcId="{809E3E26-230F-4308-8AC2-1AE9F02E93B2}" destId="{2C197AEC-2B6C-4FA5-BD38-7A9DF031AD7F}" srcOrd="0" destOrd="0" presId="urn:microsoft.com/office/officeart/2018/2/layout/IconVerticalSolidList"/>
    <dgm:cxn modelId="{CF8369AA-EBA7-4340-9D7E-CACD9B522625}" type="presParOf" srcId="{2C197AEC-2B6C-4FA5-BD38-7A9DF031AD7F}" destId="{F181779D-A067-495F-A451-B0F038355997}" srcOrd="0" destOrd="0" presId="urn:microsoft.com/office/officeart/2018/2/layout/IconVerticalSolidList"/>
    <dgm:cxn modelId="{C5C267EC-2FB3-4860-A1F4-880351562ECE}" type="presParOf" srcId="{2C197AEC-2B6C-4FA5-BD38-7A9DF031AD7F}" destId="{75728EAD-6CC1-4664-BAB4-9A7305A59026}" srcOrd="1" destOrd="0" presId="urn:microsoft.com/office/officeart/2018/2/layout/IconVerticalSolidList"/>
    <dgm:cxn modelId="{3847BE6E-0117-41E5-BD8F-6413F92AE610}" type="presParOf" srcId="{2C197AEC-2B6C-4FA5-BD38-7A9DF031AD7F}" destId="{F66FB561-269F-4C8B-A61A-75BC9E9999FA}" srcOrd="2" destOrd="0" presId="urn:microsoft.com/office/officeart/2018/2/layout/IconVerticalSolidList"/>
    <dgm:cxn modelId="{562DDA8D-913E-490E-B111-0CA35B10E117}" type="presParOf" srcId="{2C197AEC-2B6C-4FA5-BD38-7A9DF031AD7F}" destId="{473E2208-0F80-4F1B-BE61-56262CB4DA0F}" srcOrd="3" destOrd="0" presId="urn:microsoft.com/office/officeart/2018/2/layout/IconVerticalSolidList"/>
    <dgm:cxn modelId="{8C0BB8F2-9891-48AD-BCC0-D1F0E65507A8}" type="presParOf" srcId="{809E3E26-230F-4308-8AC2-1AE9F02E93B2}" destId="{05205C55-6E98-48E6-85D9-CC6C6E73269C}" srcOrd="1" destOrd="0" presId="urn:microsoft.com/office/officeart/2018/2/layout/IconVerticalSolidList"/>
    <dgm:cxn modelId="{224E3120-269C-42A2-8E01-3DECF8D3855F}" type="presParOf" srcId="{809E3E26-230F-4308-8AC2-1AE9F02E93B2}" destId="{040C233B-0760-4263-AE5C-44C58A17BE4E}" srcOrd="2" destOrd="0" presId="urn:microsoft.com/office/officeart/2018/2/layout/IconVerticalSolidList"/>
    <dgm:cxn modelId="{9BFF2F74-F7B0-4CC7-969C-67586DDBEB78}" type="presParOf" srcId="{040C233B-0760-4263-AE5C-44C58A17BE4E}" destId="{27B61D90-E018-4DAC-BE81-8F9B610E356A}" srcOrd="0" destOrd="0" presId="urn:microsoft.com/office/officeart/2018/2/layout/IconVerticalSolidList"/>
    <dgm:cxn modelId="{3F8573F0-1CBC-4B9F-A833-FBC409004A7B}" type="presParOf" srcId="{040C233B-0760-4263-AE5C-44C58A17BE4E}" destId="{BB71445F-DFDF-4EBC-A850-A013525B9C86}" srcOrd="1" destOrd="0" presId="urn:microsoft.com/office/officeart/2018/2/layout/IconVerticalSolidList"/>
    <dgm:cxn modelId="{252975EE-8926-4B48-B825-FB8FF9FFCA81}" type="presParOf" srcId="{040C233B-0760-4263-AE5C-44C58A17BE4E}" destId="{9E8A4D5B-6E18-4EC1-AEA8-2FFDF6043769}" srcOrd="2" destOrd="0" presId="urn:microsoft.com/office/officeart/2018/2/layout/IconVerticalSolidList"/>
    <dgm:cxn modelId="{140649C8-20FE-4813-9647-FD7ADB80F659}" type="presParOf" srcId="{040C233B-0760-4263-AE5C-44C58A17BE4E}" destId="{BFC314A7-38D2-4996-90E4-3AE7B5E7BF8C}" srcOrd="3" destOrd="0" presId="urn:microsoft.com/office/officeart/2018/2/layout/IconVerticalSolidList"/>
    <dgm:cxn modelId="{11EDDEF7-913B-4016-A9C0-745E39E6C79C}" type="presParOf" srcId="{809E3E26-230F-4308-8AC2-1AE9F02E93B2}" destId="{C55526B9-E657-44AE-9E47-95B09EAB1860}" srcOrd="3" destOrd="0" presId="urn:microsoft.com/office/officeart/2018/2/layout/IconVerticalSolidList"/>
    <dgm:cxn modelId="{D2FE6791-96FB-4E7A-8DA3-EA28429D70DD}" type="presParOf" srcId="{809E3E26-230F-4308-8AC2-1AE9F02E93B2}" destId="{8CE342B6-93A7-4ADE-B557-5F630EABE895}" srcOrd="4" destOrd="0" presId="urn:microsoft.com/office/officeart/2018/2/layout/IconVerticalSolidList"/>
    <dgm:cxn modelId="{B1F481B5-F455-43F6-8D69-C130142A5813}" type="presParOf" srcId="{8CE342B6-93A7-4ADE-B557-5F630EABE895}" destId="{448DEE93-BC94-4715-BEF0-FB1625075B81}" srcOrd="0" destOrd="0" presId="urn:microsoft.com/office/officeart/2018/2/layout/IconVerticalSolidList"/>
    <dgm:cxn modelId="{E0A748E4-9A67-42A5-BA8F-9CA5F151DD31}" type="presParOf" srcId="{8CE342B6-93A7-4ADE-B557-5F630EABE895}" destId="{6F8CE487-C39B-4F63-8CF4-5F03B49E663B}" srcOrd="1" destOrd="0" presId="urn:microsoft.com/office/officeart/2018/2/layout/IconVerticalSolidList"/>
    <dgm:cxn modelId="{AD772E92-DD9A-4D94-8D77-9CA08A3DC6BC}" type="presParOf" srcId="{8CE342B6-93A7-4ADE-B557-5F630EABE895}" destId="{8001A2D6-5966-4E04-B2BB-F2CBC0D348A2}" srcOrd="2" destOrd="0" presId="urn:microsoft.com/office/officeart/2018/2/layout/IconVerticalSolidList"/>
    <dgm:cxn modelId="{FC8E5E4D-A5E1-4712-83A0-3AC167211B61}" type="presParOf" srcId="{8CE342B6-93A7-4ADE-B557-5F630EABE895}" destId="{34C8E0ED-B08F-40B9-B69D-C5D4D26278B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1779D-A067-495F-A451-B0F038355997}">
      <dsp:nvSpPr>
        <dsp:cNvPr id="0" name=""/>
        <dsp:cNvSpPr/>
      </dsp:nvSpPr>
      <dsp:spPr>
        <a:xfrm>
          <a:off x="0" y="1819"/>
          <a:ext cx="5247248" cy="10246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728EAD-6CC1-4664-BAB4-9A7305A59026}">
      <dsp:nvSpPr>
        <dsp:cNvPr id="0" name=""/>
        <dsp:cNvSpPr/>
      </dsp:nvSpPr>
      <dsp:spPr>
        <a:xfrm>
          <a:off x="309958" y="232807"/>
          <a:ext cx="564112" cy="56356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3E2208-0F80-4F1B-BE61-56262CB4DA0F}">
      <dsp:nvSpPr>
        <dsp:cNvPr id="0" name=""/>
        <dsp:cNvSpPr/>
      </dsp:nvSpPr>
      <dsp:spPr>
        <a:xfrm>
          <a:off x="1184029" y="2259"/>
          <a:ext cx="4044984" cy="1056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832" tIns="111832" rIns="111832" bIns="111832" numCol="1" spcCol="1270" anchor="ctr" anchorCtr="0">
          <a:noAutofit/>
        </a:bodyPr>
        <a:lstStyle/>
        <a:p>
          <a:pPr marL="0" lvl="0" indent="0" algn="l" defTabSz="800100">
            <a:lnSpc>
              <a:spcPct val="100000"/>
            </a:lnSpc>
            <a:spcBef>
              <a:spcPct val="0"/>
            </a:spcBef>
            <a:spcAft>
              <a:spcPct val="35000"/>
            </a:spcAft>
            <a:buNone/>
          </a:pPr>
          <a:r>
            <a:rPr lang="en-GB" sz="1800" b="0" kern="1200" dirty="0"/>
            <a:t>We will publish a 1-year interim corporate plan for 2026–27</a:t>
          </a:r>
          <a:endParaRPr lang="en-US" sz="1800" b="0" kern="1200" dirty="0"/>
        </a:p>
      </dsp:txBody>
      <dsp:txXfrm>
        <a:off x="1184029" y="2259"/>
        <a:ext cx="4044984" cy="1056677"/>
      </dsp:txXfrm>
    </dsp:sp>
    <dsp:sp modelId="{27B61D90-E018-4DAC-BE81-8F9B610E356A}">
      <dsp:nvSpPr>
        <dsp:cNvPr id="0" name=""/>
        <dsp:cNvSpPr/>
      </dsp:nvSpPr>
      <dsp:spPr>
        <a:xfrm>
          <a:off x="0" y="1323106"/>
          <a:ext cx="5247248" cy="10246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71445F-DFDF-4EBC-A850-A013525B9C86}">
      <dsp:nvSpPr>
        <dsp:cNvPr id="0" name=""/>
        <dsp:cNvSpPr/>
      </dsp:nvSpPr>
      <dsp:spPr>
        <a:xfrm>
          <a:off x="309958" y="1553654"/>
          <a:ext cx="564112" cy="56356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C314A7-38D2-4996-90E4-3AE7B5E7BF8C}">
      <dsp:nvSpPr>
        <dsp:cNvPr id="0" name=""/>
        <dsp:cNvSpPr/>
      </dsp:nvSpPr>
      <dsp:spPr>
        <a:xfrm>
          <a:off x="1184029" y="1323106"/>
          <a:ext cx="4044984" cy="1056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832" tIns="111832" rIns="111832" bIns="111832" numCol="1" spcCol="1270" anchor="ctr" anchorCtr="0">
          <a:noAutofit/>
        </a:bodyPr>
        <a:lstStyle/>
        <a:p>
          <a:pPr marL="0" lvl="0" indent="0" algn="l" defTabSz="800100">
            <a:lnSpc>
              <a:spcPct val="100000"/>
            </a:lnSpc>
            <a:spcBef>
              <a:spcPct val="0"/>
            </a:spcBef>
            <a:spcAft>
              <a:spcPct val="35000"/>
            </a:spcAft>
            <a:buNone/>
          </a:pPr>
          <a:r>
            <a:rPr lang="en-GB" sz="1800" b="0" kern="1200" dirty="0"/>
            <a:t>A suite of governance documents will coincide with launch on </a:t>
          </a:r>
          <a:r>
            <a:rPr lang="en-GB" sz="1800" b="1" kern="1200" dirty="0"/>
            <a:t>17 March 2026</a:t>
          </a:r>
          <a:r>
            <a:rPr lang="en-GB" sz="1800" b="0" kern="1200" dirty="0"/>
            <a:t> (World Social Work Day)</a:t>
          </a:r>
          <a:endParaRPr lang="en-US" sz="1800" b="0" kern="1200" dirty="0"/>
        </a:p>
      </dsp:txBody>
      <dsp:txXfrm>
        <a:off x="1184029" y="1323106"/>
        <a:ext cx="4044984" cy="1056677"/>
      </dsp:txXfrm>
    </dsp:sp>
    <dsp:sp modelId="{448DEE93-BC94-4715-BEF0-FB1625075B81}">
      <dsp:nvSpPr>
        <dsp:cNvPr id="0" name=""/>
        <dsp:cNvSpPr/>
      </dsp:nvSpPr>
      <dsp:spPr>
        <a:xfrm>
          <a:off x="0" y="2643953"/>
          <a:ext cx="5247248" cy="10246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8CE487-C39B-4F63-8CF4-5F03B49E663B}">
      <dsp:nvSpPr>
        <dsp:cNvPr id="0" name=""/>
        <dsp:cNvSpPr/>
      </dsp:nvSpPr>
      <dsp:spPr>
        <a:xfrm>
          <a:off x="309958" y="2874500"/>
          <a:ext cx="564112" cy="56356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C8E0ED-B08F-40B9-B69D-C5D4D26278B6}">
      <dsp:nvSpPr>
        <dsp:cNvPr id="0" name=""/>
        <dsp:cNvSpPr/>
      </dsp:nvSpPr>
      <dsp:spPr>
        <a:xfrm>
          <a:off x="1184029" y="2643953"/>
          <a:ext cx="4044984" cy="1056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832" tIns="111832" rIns="111832" bIns="111832" numCol="1" spcCol="1270" anchor="ctr" anchorCtr="0">
          <a:noAutofit/>
        </a:bodyPr>
        <a:lstStyle/>
        <a:p>
          <a:pPr marL="0" lvl="0" indent="0" algn="l" defTabSz="800100">
            <a:lnSpc>
              <a:spcPct val="100000"/>
            </a:lnSpc>
            <a:spcBef>
              <a:spcPct val="0"/>
            </a:spcBef>
            <a:spcAft>
              <a:spcPct val="35000"/>
            </a:spcAft>
            <a:buNone/>
          </a:pPr>
          <a:r>
            <a:rPr lang="en-GB" sz="1800" b="0" kern="1200" dirty="0"/>
            <a:t>Reporting via annual report and National Chief Social Work Adviser annual state-of-social-work report</a:t>
          </a:r>
          <a:endParaRPr lang="en-US" sz="1800" b="0" kern="1200" dirty="0"/>
        </a:p>
      </dsp:txBody>
      <dsp:txXfrm>
        <a:off x="1184029" y="2643953"/>
        <a:ext cx="4044984" cy="105667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646FC6-EF06-4081-B118-9269A0969B0F}" type="datetimeFigureOut">
              <a:rPr lang="en-GB" smtClean="0"/>
              <a:t>17/03/2026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E26252-5A57-4CF7-9796-F527DEF566CB}" type="slidenum">
              <a:rPr lang="en-GB" smtClean="0"/>
              <a:t>‹#›</a:t>
            </a:fld>
            <a:endParaRPr lang="en-GB"/>
          </a:p>
        </p:txBody>
      </p:sp>
    </p:spTree>
    <p:extLst>
      <p:ext uri="{BB962C8B-B14F-4D97-AF65-F5344CB8AC3E}">
        <p14:creationId xmlns:p14="http://schemas.microsoft.com/office/powerpoint/2010/main" val="97958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23C17F-5749-8A46-A90C-F89130C1A4E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6838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4C0E2-4CFB-5EBA-D7DF-9F03B132D1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0B3D24-A49B-4527-C70C-D3300461A92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480133C-5135-F277-D298-636D412EBFB4}"/>
              </a:ext>
            </a:extLst>
          </p:cNvPr>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4F8C8B9-372A-6615-B0E8-0D19BAA5411B}"/>
              </a:ext>
            </a:extLst>
          </p:cNvPr>
          <p:cNvSpPr>
            <a:spLocks noGrp="1"/>
          </p:cNvSpPr>
          <p:nvPr>
            <p:ph type="sldNum" sz="quarter" idx="5"/>
          </p:nvPr>
        </p:nvSpPr>
        <p:spPr/>
        <p:txBody>
          <a:bodyPr/>
          <a:lstStyle/>
          <a:p>
            <a:fld id="{1AE26252-5A57-4CF7-9796-F527DEF566CB}" type="slidenum">
              <a:rPr lang="en-GB" smtClean="0"/>
              <a:t>2</a:t>
            </a:fld>
            <a:endParaRPr lang="en-GB"/>
          </a:p>
        </p:txBody>
      </p:sp>
    </p:spTree>
    <p:extLst>
      <p:ext uri="{BB962C8B-B14F-4D97-AF65-F5344CB8AC3E}">
        <p14:creationId xmlns:p14="http://schemas.microsoft.com/office/powerpoint/2010/main" val="551058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69523-1D20-609B-40F4-CC0CE3E9EB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CFC724-6BA8-33E8-801A-980D082E42D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D2C453E-9236-D0D2-2537-48DB57239E1B}"/>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Scotland’s National Outcomes collectively describe the Scotland we want to create. </a:t>
            </a:r>
          </a:p>
          <a:p>
            <a:r>
              <a:rPr lang="en-GB" sz="1200" kern="1200" dirty="0">
                <a:solidFill>
                  <a:schemeClr val="tx1"/>
                </a:solidFill>
                <a:effectLst/>
                <a:latin typeface="+mn-lt"/>
                <a:ea typeface="+mn-ea"/>
                <a:cs typeface="+mn-cs"/>
              </a:rPr>
              <a:t>As a public body, the National Social Work Agency must consider the National Outcomes in its work, including the ambition that: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we grow up loved, safe and respected so that we can realise our full potential</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we live in communities that are inclusive, empowered, resilient and safe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we are well educated, skilled and able to contribute to society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we have thriving and innovative businesses with quality jobs and fair work for everyone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we respect, protect and fulfil human rights and live free from discrimination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we tackle poverty by sharing opportunities, wealth and power more equally</a:t>
            </a:r>
          </a:p>
          <a:p>
            <a:pPr marL="0" marR="0" lvl="0" indent="0" algn="l" defTabSz="914400" rtl="0" eaLnBrk="1" fontAlgn="base" latinLnBrk="0" hangingPunct="1">
              <a:lnSpc>
                <a:spcPct val="100000"/>
              </a:lnSpc>
              <a:spcBef>
                <a:spcPts val="0"/>
              </a:spcBef>
              <a:spcAft>
                <a:spcPts val="600"/>
              </a:spcAft>
              <a:buClrTx/>
              <a:buSzTx/>
              <a:buFontTx/>
              <a:buNone/>
              <a:tabLst/>
              <a:defRPr/>
            </a:pPr>
            <a:endParaRPr lang="en-GB" sz="1200" strike="sngStrike" baseline="0" dirty="0"/>
          </a:p>
        </p:txBody>
      </p:sp>
      <p:sp>
        <p:nvSpPr>
          <p:cNvPr id="4" name="Slide Number Placeholder 3">
            <a:extLst>
              <a:ext uri="{FF2B5EF4-FFF2-40B4-BE49-F238E27FC236}">
                <a16:creationId xmlns:a16="http://schemas.microsoft.com/office/drawing/2014/main" id="{B26F97FC-C2FE-C856-71FA-D7278F7745CD}"/>
              </a:ext>
            </a:extLst>
          </p:cNvPr>
          <p:cNvSpPr>
            <a:spLocks noGrp="1"/>
          </p:cNvSpPr>
          <p:nvPr>
            <p:ph type="sldNum" sz="quarter" idx="5"/>
          </p:nvPr>
        </p:nvSpPr>
        <p:spPr/>
        <p:txBody>
          <a:bodyPr/>
          <a:lstStyle/>
          <a:p>
            <a:fld id="{979F9DAA-4A2E-4A0A-9345-2A159493288E}" type="slidenum">
              <a:rPr lang="en-GB" smtClean="0"/>
              <a:t>3</a:t>
            </a:fld>
            <a:endParaRPr lang="en-GB"/>
          </a:p>
        </p:txBody>
      </p:sp>
    </p:spTree>
    <p:extLst>
      <p:ext uri="{BB962C8B-B14F-4D97-AF65-F5344CB8AC3E}">
        <p14:creationId xmlns:p14="http://schemas.microsoft.com/office/powerpoint/2010/main" val="1026199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8C0D0-707F-1347-4720-87255CFCAF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8570FA-AD67-E566-3BC7-DDEAFEE71ED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FDDB5F6-2C57-4CB2-462D-2A6321D08BE8}"/>
              </a:ext>
            </a:extLst>
          </p:cNvPr>
          <p:cNvSpPr>
            <a:spLocks noGrp="1"/>
          </p:cNvSpPr>
          <p:nvPr>
            <p:ph type="body" idx="1"/>
          </p:nvPr>
        </p:nvSpPr>
        <p:spPr/>
        <p:txBody>
          <a:bodyPr/>
          <a:lstStyle/>
          <a:p>
            <a:pPr fontAlgn="base">
              <a:spcAft>
                <a:spcPts val="600"/>
              </a:spcAft>
            </a:pPr>
            <a:r>
              <a:rPr lang="en-GB" dirty="0"/>
              <a:t>Feb 2025: Cabinet decision to establish the NSWA based on evidence, business case (developed with the sector) and sector sustainability</a:t>
            </a:r>
          </a:p>
          <a:p>
            <a:pPr fontAlgn="base">
              <a:spcAft>
                <a:spcPts val="600"/>
              </a:spcAft>
            </a:pPr>
            <a:endParaRPr lang="en-GB" dirty="0"/>
          </a:p>
          <a:p>
            <a:pPr fontAlgn="base">
              <a:spcAft>
                <a:spcPts val="600"/>
              </a:spcAft>
            </a:pPr>
            <a:r>
              <a:rPr lang="en-GB" dirty="0"/>
              <a:t>June 2025: Care Reform (Scotland) Act 2025 amends the Social Work (Scotland) Act 1968:</a:t>
            </a:r>
          </a:p>
          <a:p>
            <a:pPr marL="171450" indent="-171450" fontAlgn="base">
              <a:spcAft>
                <a:spcPts val="600"/>
              </a:spcAft>
              <a:buFont typeface="Arial" panose="020B0604020202020204" pitchFamily="34" charset="0"/>
              <a:buChar char="•"/>
            </a:pPr>
            <a:r>
              <a:rPr lang="en-GB" dirty="0"/>
              <a:t>states the </a:t>
            </a:r>
            <a:r>
              <a:rPr lang="en-GB" sz="1200" kern="1200" dirty="0">
                <a:solidFill>
                  <a:schemeClr val="tx1"/>
                </a:solidFill>
                <a:effectLst/>
                <a:latin typeface="+mn-lt"/>
                <a:ea typeface="+mn-ea"/>
                <a:cs typeface="+mn-cs"/>
              </a:rPr>
              <a:t>Scottish Ministers must designate a member of their staff as the National Chief Social Work Adviser </a:t>
            </a:r>
          </a:p>
          <a:p>
            <a:pPr marL="171450" indent="-171450" fontAlgn="base">
              <a:spcAft>
                <a:spcPts val="600"/>
              </a:spcAft>
              <a:buFont typeface="Arial" panose="020B0604020202020204" pitchFamily="34" charset="0"/>
              <a:buChar char="•"/>
            </a:pPr>
            <a:r>
              <a:rPr lang="en-GB" sz="1200" kern="1200" dirty="0">
                <a:solidFill>
                  <a:schemeClr val="tx1"/>
                </a:solidFill>
                <a:effectLst/>
                <a:latin typeface="+mn-lt"/>
                <a:ea typeface="+mn-ea"/>
                <a:cs typeface="+mn-cs"/>
              </a:rPr>
              <a:t>this person must be a registered social worker</a:t>
            </a:r>
          </a:p>
          <a:p>
            <a:pPr marL="171450" indent="-171450" fontAlgn="base">
              <a:spcAft>
                <a:spcPts val="600"/>
              </a:spcAft>
              <a:buFont typeface="Arial" panose="020B0604020202020204" pitchFamily="34" charset="0"/>
              <a:buChar char="•"/>
            </a:pPr>
            <a:endParaRPr lang="en-GB" sz="1200" kern="1200" dirty="0">
              <a:solidFill>
                <a:schemeClr val="tx1"/>
              </a:solidFill>
              <a:effectLst/>
              <a:latin typeface="+mn-lt"/>
              <a:ea typeface="+mn-ea"/>
              <a:cs typeface="+mn-cs"/>
            </a:endParaRPr>
          </a:p>
          <a:p>
            <a:pPr marL="0" indent="0" fontAlgn="base">
              <a:spcAft>
                <a:spcPts val="600"/>
              </a:spcAft>
              <a:buFont typeface="Arial" panose="020B0604020202020204" pitchFamily="34" charset="0"/>
              <a:buNone/>
            </a:pPr>
            <a:r>
              <a:rPr lang="en-GB" sz="1200" kern="1200" dirty="0">
                <a:solidFill>
                  <a:schemeClr val="tx1"/>
                </a:solidFill>
                <a:effectLst/>
                <a:latin typeface="+mn-lt"/>
                <a:ea typeface="+mn-ea"/>
                <a:cs typeface="+mn-cs"/>
              </a:rPr>
              <a:t>The National Chief Social Work Adviser has statutory duties: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advising Scottish Ministers on policy relating to social work and the protection of individuals at particular risk of harm</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preparing an annual report for Scottish Ministers on the state of social work services and the social work workforce in Scotland </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0" lvl="0" indent="0">
              <a:buFont typeface="Arial" panose="020B0604020202020204" pitchFamily="34" charset="0"/>
              <a:buNone/>
            </a:pPr>
            <a:r>
              <a:rPr lang="en-GB" sz="1200" kern="1200" dirty="0">
                <a:solidFill>
                  <a:schemeClr val="tx1"/>
                </a:solidFill>
                <a:effectLst/>
                <a:latin typeface="+mn-lt"/>
                <a:ea typeface="+mn-ea"/>
                <a:cs typeface="+mn-cs"/>
              </a:rPr>
              <a:t>The National Chief Social Work Adviser will also be Chief Executive of the NSWA and accountable to Scottish Ministers for the quality of NSWA work.</a:t>
            </a:r>
          </a:p>
          <a:p>
            <a:pPr marL="0" lvl="0" indent="0">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E94AE766-BE41-CA7D-4318-C12F6EE14D5B}"/>
              </a:ext>
            </a:extLst>
          </p:cNvPr>
          <p:cNvSpPr>
            <a:spLocks noGrp="1"/>
          </p:cNvSpPr>
          <p:nvPr>
            <p:ph type="sldNum" sz="quarter" idx="5"/>
          </p:nvPr>
        </p:nvSpPr>
        <p:spPr/>
        <p:txBody>
          <a:bodyPr/>
          <a:lstStyle/>
          <a:p>
            <a:fld id="{979F9DAA-4A2E-4A0A-9345-2A159493288E}" type="slidenum">
              <a:rPr lang="en-GB" smtClean="0"/>
              <a:t>4</a:t>
            </a:fld>
            <a:endParaRPr lang="en-GB"/>
          </a:p>
        </p:txBody>
      </p:sp>
    </p:spTree>
    <p:extLst>
      <p:ext uri="{BB962C8B-B14F-4D97-AF65-F5344CB8AC3E}">
        <p14:creationId xmlns:p14="http://schemas.microsoft.com/office/powerpoint/2010/main" val="1604554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B1CEF-7F48-767E-1E0E-6F2A59227C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077B8-B775-3595-1479-73D02C634B6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B456D2E-CE11-14D5-3C49-5DBC1B6AAD25}"/>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600"/>
              </a:spcAft>
              <a:buClrTx/>
              <a:buSzTx/>
              <a:buFontTx/>
              <a:buNone/>
              <a:tabLst/>
              <a:defRPr/>
            </a:pPr>
            <a:endParaRPr lang="en-GB" sz="1200" strike="sngStrike" baseline="0" dirty="0"/>
          </a:p>
        </p:txBody>
      </p:sp>
      <p:sp>
        <p:nvSpPr>
          <p:cNvPr id="4" name="Slide Number Placeholder 3">
            <a:extLst>
              <a:ext uri="{FF2B5EF4-FFF2-40B4-BE49-F238E27FC236}">
                <a16:creationId xmlns:a16="http://schemas.microsoft.com/office/drawing/2014/main" id="{F90E75FD-3492-4014-8B11-9CDAC5C4D568}"/>
              </a:ext>
            </a:extLst>
          </p:cNvPr>
          <p:cNvSpPr>
            <a:spLocks noGrp="1"/>
          </p:cNvSpPr>
          <p:nvPr>
            <p:ph type="sldNum" sz="quarter" idx="5"/>
          </p:nvPr>
        </p:nvSpPr>
        <p:spPr/>
        <p:txBody>
          <a:bodyPr/>
          <a:lstStyle/>
          <a:p>
            <a:fld id="{979F9DAA-4A2E-4A0A-9345-2A159493288E}" type="slidenum">
              <a:rPr lang="en-GB" smtClean="0"/>
              <a:t>5</a:t>
            </a:fld>
            <a:endParaRPr lang="en-GB"/>
          </a:p>
        </p:txBody>
      </p:sp>
    </p:spTree>
    <p:extLst>
      <p:ext uri="{BB962C8B-B14F-4D97-AF65-F5344CB8AC3E}">
        <p14:creationId xmlns:p14="http://schemas.microsoft.com/office/powerpoint/2010/main" val="1568620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B0ED6-085B-D2FD-35E3-67FC0B134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1F88B6-39F4-7657-DA45-01E7C17E04C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979399D-F7EE-581C-E686-5543A2742F3E}"/>
              </a:ext>
            </a:extLst>
          </p:cNvPr>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42F95D4-369E-F362-5C61-514759287AEB}"/>
              </a:ext>
            </a:extLst>
          </p:cNvPr>
          <p:cNvSpPr>
            <a:spLocks noGrp="1"/>
          </p:cNvSpPr>
          <p:nvPr>
            <p:ph type="sldNum" sz="quarter" idx="5"/>
          </p:nvPr>
        </p:nvSpPr>
        <p:spPr/>
        <p:txBody>
          <a:bodyPr/>
          <a:lstStyle/>
          <a:p>
            <a:fld id="{1AE26252-5A57-4CF7-9796-F527DEF566CB}" type="slidenum">
              <a:rPr lang="en-GB" smtClean="0"/>
              <a:t>6</a:t>
            </a:fld>
            <a:endParaRPr lang="en-GB"/>
          </a:p>
        </p:txBody>
      </p:sp>
    </p:spTree>
    <p:extLst>
      <p:ext uri="{BB962C8B-B14F-4D97-AF65-F5344CB8AC3E}">
        <p14:creationId xmlns:p14="http://schemas.microsoft.com/office/powerpoint/2010/main" val="1343447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AE26252-5A57-4CF7-9796-F527DEF566CB}" type="slidenum">
              <a:rPr lang="en-GB" smtClean="0"/>
              <a:t>7</a:t>
            </a:fld>
            <a:endParaRPr lang="en-GB"/>
          </a:p>
        </p:txBody>
      </p:sp>
    </p:spTree>
    <p:extLst>
      <p:ext uri="{BB962C8B-B14F-4D97-AF65-F5344CB8AC3E}">
        <p14:creationId xmlns:p14="http://schemas.microsoft.com/office/powerpoint/2010/main" val="622985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61840-6161-7091-8B5E-CB3C1747D7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33D148-82F1-DD4D-9331-9B459C01FA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E7C714-E1BD-B88A-8045-DB8913E528BD}"/>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NSWA, COSLA and Social Work Scotland, through the SSWP will provide unified leadership, align priorities and drive sustainable improvement across the workforce.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Approach has political endorsement from national (Scottish Ministers) and local (COSLA Leaders) government – they will jointly agree a </a:t>
            </a:r>
            <a:r>
              <a:rPr lang="en-GB" sz="1200" b="1" kern="1200" dirty="0">
                <a:solidFill>
                  <a:schemeClr val="tx1"/>
                </a:solidFill>
                <a:effectLst/>
                <a:latin typeface="+mn-lt"/>
                <a:ea typeface="+mn-ea"/>
                <a:cs typeface="+mn-cs"/>
              </a:rPr>
              <a:t>national strategic plan for social work</a:t>
            </a:r>
            <a:r>
              <a:rPr lang="en-GB"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It will be the responsibility of the three principal partners to deliver the intentions in the strategic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NSWA </a:t>
            </a:r>
            <a:r>
              <a:rPr lang="en-GB" sz="1200" b="1" kern="1200" dirty="0">
                <a:solidFill>
                  <a:schemeClr val="tx1"/>
                </a:solidFill>
                <a:effectLst/>
                <a:latin typeface="+mn-lt"/>
                <a:ea typeface="+mn-ea"/>
                <a:cs typeface="+mn-cs"/>
              </a:rPr>
              <a:t>will closely align </a:t>
            </a:r>
            <a:r>
              <a:rPr lang="en-GB" sz="1200" kern="1200" dirty="0">
                <a:solidFill>
                  <a:schemeClr val="tx1"/>
                </a:solidFill>
                <a:effectLst/>
                <a:latin typeface="+mn-lt"/>
                <a:ea typeface="+mn-ea"/>
                <a:cs typeface="+mn-cs"/>
              </a:rPr>
              <a:t>with the SSWP, ensuring that national priorities are informed by the experience of those in local social work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Each partner will lead on a different priority theme: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COSLA = workforce planning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NSWA = education and learning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SWS = professional governance and leadership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Aim of the SSWP (on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Operating in ‘shadow-form’ since May 2025 to establish / formalise ways of working across three principal partners, incl governance. </a:t>
            </a:r>
          </a:p>
          <a:p>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D339F48-10D7-81E9-9494-127FF37FEE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9F9DAA-4A2E-4A0A-9345-2A159493288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09638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61840-6161-7091-8B5E-CB3C1747D7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33D148-82F1-DD4D-9331-9B459C01FA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E7C714-E1BD-B88A-8045-DB8913E528BD}"/>
              </a:ext>
            </a:extLst>
          </p:cNvPr>
          <p:cNvSpPr>
            <a:spLocks noGrp="1"/>
          </p:cNvSpPr>
          <p:nvPr>
            <p:ph type="body" idx="1"/>
          </p:nvPr>
        </p:nvSpPr>
        <p:spPr/>
        <p:txBody>
          <a:bodyPr/>
          <a:lstStyle/>
          <a:p>
            <a:pPr marL="0" lvl="0" indent="0">
              <a:lnSpc>
                <a:spcPts val="2200"/>
              </a:lnSpc>
              <a:spcAft>
                <a:spcPts val="600"/>
              </a:spcAft>
              <a:buSzPts val="1000"/>
              <a:buFont typeface="Symbol" panose="05050102010706020507" pitchFamily="18" charset="2"/>
              <a:buNone/>
              <a:tabLst>
                <a:tab pos="457200" algn="l"/>
              </a:tabLst>
            </a:pPr>
            <a:endParaRPr lang="en-GB" sz="12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D339F48-10D7-81E9-9494-127FF37FEE7F}"/>
              </a:ext>
            </a:extLst>
          </p:cNvPr>
          <p:cNvSpPr>
            <a:spLocks noGrp="1"/>
          </p:cNvSpPr>
          <p:nvPr>
            <p:ph type="sldNum" sz="quarter" idx="5"/>
          </p:nvPr>
        </p:nvSpPr>
        <p:spPr/>
        <p:txBody>
          <a:bodyPr/>
          <a:lstStyle/>
          <a:p>
            <a:fld id="{979F9DAA-4A2E-4A0A-9345-2A159493288E}" type="slidenum">
              <a:rPr lang="en-GB" smtClean="0"/>
              <a:t>9</a:t>
            </a:fld>
            <a:endParaRPr lang="en-GB"/>
          </a:p>
        </p:txBody>
      </p:sp>
    </p:spTree>
    <p:extLst>
      <p:ext uri="{BB962C8B-B14F-4D97-AF65-F5344CB8AC3E}">
        <p14:creationId xmlns:p14="http://schemas.microsoft.com/office/powerpoint/2010/main" val="3209638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F9BBE-9BBA-B673-650F-EEF99F69D3D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7E310BA8-1F30-42E3-3634-8E24D54E75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57695D8-29CC-19BF-D25C-A7D9D6010FF7}"/>
              </a:ext>
            </a:extLst>
          </p:cNvPr>
          <p:cNvSpPr>
            <a:spLocks noGrp="1"/>
          </p:cNvSpPr>
          <p:nvPr>
            <p:ph type="dt" sz="half" idx="10"/>
          </p:nvPr>
        </p:nvSpPr>
        <p:spPr/>
        <p:txBody>
          <a:bodyPr/>
          <a:lstStyle/>
          <a:p>
            <a:fld id="{E1C81D8D-6EF1-4D84-82E0-7831518C0130}" type="datetimeFigureOut">
              <a:rPr lang="en-GB" smtClean="0"/>
              <a:t>17/03/2026</a:t>
            </a:fld>
            <a:endParaRPr lang="en-GB"/>
          </a:p>
        </p:txBody>
      </p:sp>
      <p:sp>
        <p:nvSpPr>
          <p:cNvPr id="5" name="Footer Placeholder 4">
            <a:extLst>
              <a:ext uri="{FF2B5EF4-FFF2-40B4-BE49-F238E27FC236}">
                <a16:creationId xmlns:a16="http://schemas.microsoft.com/office/drawing/2014/main" id="{0CCC85D2-26BA-A497-9ABA-874B8D143F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0A72E3-747A-0282-4CB7-BE93FED0214A}"/>
              </a:ext>
            </a:extLst>
          </p:cNvPr>
          <p:cNvSpPr>
            <a:spLocks noGrp="1"/>
          </p:cNvSpPr>
          <p:nvPr>
            <p:ph type="sldNum" sz="quarter" idx="12"/>
          </p:nvPr>
        </p:nvSpPr>
        <p:spPr/>
        <p:txBody>
          <a:bodyPr/>
          <a:lstStyle/>
          <a:p>
            <a:fld id="{84F8F55E-6C1D-4EA1-8C7E-81BF5CAADB14}" type="slidenum">
              <a:rPr lang="en-GB" smtClean="0"/>
              <a:t>‹#›</a:t>
            </a:fld>
            <a:endParaRPr lang="en-GB"/>
          </a:p>
        </p:txBody>
      </p:sp>
    </p:spTree>
    <p:extLst>
      <p:ext uri="{BB962C8B-B14F-4D97-AF65-F5344CB8AC3E}">
        <p14:creationId xmlns:p14="http://schemas.microsoft.com/office/powerpoint/2010/main" val="406395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D4855-215A-7D09-C2FC-66244C3AAC5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255C7D07-47D5-0273-3A1C-C9CAB33D058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44EF4AE-9739-FC55-EC7C-427C38B90037}"/>
              </a:ext>
            </a:extLst>
          </p:cNvPr>
          <p:cNvSpPr>
            <a:spLocks noGrp="1"/>
          </p:cNvSpPr>
          <p:nvPr>
            <p:ph type="dt" sz="half" idx="10"/>
          </p:nvPr>
        </p:nvSpPr>
        <p:spPr/>
        <p:txBody>
          <a:bodyPr/>
          <a:lstStyle/>
          <a:p>
            <a:fld id="{E1C81D8D-6EF1-4D84-82E0-7831518C0130}" type="datetimeFigureOut">
              <a:rPr lang="en-GB" smtClean="0"/>
              <a:t>17/03/2026</a:t>
            </a:fld>
            <a:endParaRPr lang="en-GB"/>
          </a:p>
        </p:txBody>
      </p:sp>
      <p:sp>
        <p:nvSpPr>
          <p:cNvPr id="5" name="Footer Placeholder 4">
            <a:extLst>
              <a:ext uri="{FF2B5EF4-FFF2-40B4-BE49-F238E27FC236}">
                <a16:creationId xmlns:a16="http://schemas.microsoft.com/office/drawing/2014/main" id="{8332B96B-F6DB-9DB1-5A86-E41BC78FCB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652FE5-59C8-4AD1-9BDB-ABBA4433FDDD}"/>
              </a:ext>
            </a:extLst>
          </p:cNvPr>
          <p:cNvSpPr>
            <a:spLocks noGrp="1"/>
          </p:cNvSpPr>
          <p:nvPr>
            <p:ph type="sldNum" sz="quarter" idx="12"/>
          </p:nvPr>
        </p:nvSpPr>
        <p:spPr/>
        <p:txBody>
          <a:bodyPr/>
          <a:lstStyle/>
          <a:p>
            <a:fld id="{84F8F55E-6C1D-4EA1-8C7E-81BF5CAADB14}" type="slidenum">
              <a:rPr lang="en-GB" smtClean="0"/>
              <a:t>‹#›</a:t>
            </a:fld>
            <a:endParaRPr lang="en-GB"/>
          </a:p>
        </p:txBody>
      </p:sp>
    </p:spTree>
    <p:extLst>
      <p:ext uri="{BB962C8B-B14F-4D97-AF65-F5344CB8AC3E}">
        <p14:creationId xmlns:p14="http://schemas.microsoft.com/office/powerpoint/2010/main" val="416781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EE4557-A362-29B7-0D45-3B4928AD174B}"/>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1BE61FB-287B-7CBE-3B7D-40B6B5EFB18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7CFCDC1-D657-D9D0-8B74-C9BFD8F8F570}"/>
              </a:ext>
            </a:extLst>
          </p:cNvPr>
          <p:cNvSpPr>
            <a:spLocks noGrp="1"/>
          </p:cNvSpPr>
          <p:nvPr>
            <p:ph type="dt" sz="half" idx="10"/>
          </p:nvPr>
        </p:nvSpPr>
        <p:spPr/>
        <p:txBody>
          <a:bodyPr/>
          <a:lstStyle/>
          <a:p>
            <a:fld id="{E1C81D8D-6EF1-4D84-82E0-7831518C0130}" type="datetimeFigureOut">
              <a:rPr lang="en-GB" smtClean="0"/>
              <a:t>17/03/2026</a:t>
            </a:fld>
            <a:endParaRPr lang="en-GB"/>
          </a:p>
        </p:txBody>
      </p:sp>
      <p:sp>
        <p:nvSpPr>
          <p:cNvPr id="5" name="Footer Placeholder 4">
            <a:extLst>
              <a:ext uri="{FF2B5EF4-FFF2-40B4-BE49-F238E27FC236}">
                <a16:creationId xmlns:a16="http://schemas.microsoft.com/office/drawing/2014/main" id="{FA244BDF-18C0-FD6D-AE71-E244EB2E1A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15EE83-39C3-813D-384E-43E0DD83B40A}"/>
              </a:ext>
            </a:extLst>
          </p:cNvPr>
          <p:cNvSpPr>
            <a:spLocks noGrp="1"/>
          </p:cNvSpPr>
          <p:nvPr>
            <p:ph type="sldNum" sz="quarter" idx="12"/>
          </p:nvPr>
        </p:nvSpPr>
        <p:spPr/>
        <p:txBody>
          <a:bodyPr/>
          <a:lstStyle/>
          <a:p>
            <a:fld id="{84F8F55E-6C1D-4EA1-8C7E-81BF5CAADB14}" type="slidenum">
              <a:rPr lang="en-GB" smtClean="0"/>
              <a:t>‹#›</a:t>
            </a:fld>
            <a:endParaRPr lang="en-GB"/>
          </a:p>
        </p:txBody>
      </p:sp>
    </p:spTree>
    <p:extLst>
      <p:ext uri="{BB962C8B-B14F-4D97-AF65-F5344CB8AC3E}">
        <p14:creationId xmlns:p14="http://schemas.microsoft.com/office/powerpoint/2010/main" val="607970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26B6-EDD2-BAB1-759B-C7084C215B1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F41366A-6DFE-AAC8-C09E-EC73261C78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1E271B2-5B19-8858-3DC0-0C29AFFCBBC9}"/>
              </a:ext>
            </a:extLst>
          </p:cNvPr>
          <p:cNvSpPr>
            <a:spLocks noGrp="1"/>
          </p:cNvSpPr>
          <p:nvPr>
            <p:ph type="dt" sz="half" idx="10"/>
          </p:nvPr>
        </p:nvSpPr>
        <p:spPr/>
        <p:txBody>
          <a:bodyPr/>
          <a:lstStyle/>
          <a:p>
            <a:fld id="{70FA63DE-8E03-4A40-8BD0-7637254DD27A}" type="datetimeFigureOut">
              <a:rPr lang="en-GB" smtClean="0"/>
              <a:t>17/03/2026</a:t>
            </a:fld>
            <a:endParaRPr lang="en-GB"/>
          </a:p>
        </p:txBody>
      </p:sp>
      <p:sp>
        <p:nvSpPr>
          <p:cNvPr id="5" name="Footer Placeholder 4">
            <a:extLst>
              <a:ext uri="{FF2B5EF4-FFF2-40B4-BE49-F238E27FC236}">
                <a16:creationId xmlns:a16="http://schemas.microsoft.com/office/drawing/2014/main" id="{21D58F16-3CBE-F9AC-383E-F8A483981E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F6CE53-E830-0E9F-9B28-5ADA2771D22F}"/>
              </a:ext>
            </a:extLst>
          </p:cNvPr>
          <p:cNvSpPr>
            <a:spLocks noGrp="1"/>
          </p:cNvSpPr>
          <p:nvPr>
            <p:ph type="sldNum" sz="quarter" idx="12"/>
          </p:nvPr>
        </p:nvSpPr>
        <p:spPr/>
        <p:txBody>
          <a:bodyPr/>
          <a:lstStyle/>
          <a:p>
            <a:fld id="{A33D2472-02CF-431B-8A10-C8E54967D979}" type="slidenum">
              <a:rPr lang="en-GB" smtClean="0"/>
              <a:t>‹#›</a:t>
            </a:fld>
            <a:endParaRPr lang="en-GB"/>
          </a:p>
        </p:txBody>
      </p:sp>
    </p:spTree>
    <p:extLst>
      <p:ext uri="{BB962C8B-B14F-4D97-AF65-F5344CB8AC3E}">
        <p14:creationId xmlns:p14="http://schemas.microsoft.com/office/powerpoint/2010/main" val="3732039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C9EFB-8CF4-F575-1E7F-646B7B2C88D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64EC710-7534-F4D5-A8AB-151D1F871FF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5F21563-8428-F4C2-3CCD-B6691C755F9F}"/>
              </a:ext>
            </a:extLst>
          </p:cNvPr>
          <p:cNvSpPr>
            <a:spLocks noGrp="1"/>
          </p:cNvSpPr>
          <p:nvPr>
            <p:ph type="dt" sz="half" idx="10"/>
          </p:nvPr>
        </p:nvSpPr>
        <p:spPr/>
        <p:txBody>
          <a:bodyPr/>
          <a:lstStyle/>
          <a:p>
            <a:fld id="{70FA63DE-8E03-4A40-8BD0-7637254DD27A}" type="datetimeFigureOut">
              <a:rPr lang="en-GB" smtClean="0"/>
              <a:t>17/03/2026</a:t>
            </a:fld>
            <a:endParaRPr lang="en-GB"/>
          </a:p>
        </p:txBody>
      </p:sp>
      <p:sp>
        <p:nvSpPr>
          <p:cNvPr id="5" name="Footer Placeholder 4">
            <a:extLst>
              <a:ext uri="{FF2B5EF4-FFF2-40B4-BE49-F238E27FC236}">
                <a16:creationId xmlns:a16="http://schemas.microsoft.com/office/drawing/2014/main" id="{0988F738-372A-8668-E2CD-8A82D33885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8B7063-F170-54C6-8482-4578413F8D27}"/>
              </a:ext>
            </a:extLst>
          </p:cNvPr>
          <p:cNvSpPr>
            <a:spLocks noGrp="1"/>
          </p:cNvSpPr>
          <p:nvPr>
            <p:ph type="sldNum" sz="quarter" idx="12"/>
          </p:nvPr>
        </p:nvSpPr>
        <p:spPr/>
        <p:txBody>
          <a:bodyPr/>
          <a:lstStyle/>
          <a:p>
            <a:fld id="{A33D2472-02CF-431B-8A10-C8E54967D979}" type="slidenum">
              <a:rPr lang="en-GB" smtClean="0"/>
              <a:t>‹#›</a:t>
            </a:fld>
            <a:endParaRPr lang="en-GB"/>
          </a:p>
        </p:txBody>
      </p:sp>
    </p:spTree>
    <p:extLst>
      <p:ext uri="{BB962C8B-B14F-4D97-AF65-F5344CB8AC3E}">
        <p14:creationId xmlns:p14="http://schemas.microsoft.com/office/powerpoint/2010/main" val="2948980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7C05C-40EF-438D-244B-04E23531ABB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E81BC775-D22C-25B0-5343-E4788F0E15A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CF57B37-7E64-4198-7A61-A043CE3DD39C}"/>
              </a:ext>
            </a:extLst>
          </p:cNvPr>
          <p:cNvSpPr>
            <a:spLocks noGrp="1"/>
          </p:cNvSpPr>
          <p:nvPr>
            <p:ph type="dt" sz="half" idx="10"/>
          </p:nvPr>
        </p:nvSpPr>
        <p:spPr/>
        <p:txBody>
          <a:bodyPr/>
          <a:lstStyle/>
          <a:p>
            <a:fld id="{70FA63DE-8E03-4A40-8BD0-7637254DD27A}" type="datetimeFigureOut">
              <a:rPr lang="en-GB" smtClean="0"/>
              <a:t>17/03/2026</a:t>
            </a:fld>
            <a:endParaRPr lang="en-GB"/>
          </a:p>
        </p:txBody>
      </p:sp>
      <p:sp>
        <p:nvSpPr>
          <p:cNvPr id="5" name="Footer Placeholder 4">
            <a:extLst>
              <a:ext uri="{FF2B5EF4-FFF2-40B4-BE49-F238E27FC236}">
                <a16:creationId xmlns:a16="http://schemas.microsoft.com/office/drawing/2014/main" id="{32C2A86F-408D-2BE7-85BA-803D16A6D1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FA7261-9FA9-59E0-4A84-2399FA71A54A}"/>
              </a:ext>
            </a:extLst>
          </p:cNvPr>
          <p:cNvSpPr>
            <a:spLocks noGrp="1"/>
          </p:cNvSpPr>
          <p:nvPr>
            <p:ph type="sldNum" sz="quarter" idx="12"/>
          </p:nvPr>
        </p:nvSpPr>
        <p:spPr/>
        <p:txBody>
          <a:bodyPr/>
          <a:lstStyle/>
          <a:p>
            <a:fld id="{A33D2472-02CF-431B-8A10-C8E54967D979}" type="slidenum">
              <a:rPr lang="en-GB" smtClean="0"/>
              <a:t>‹#›</a:t>
            </a:fld>
            <a:endParaRPr lang="en-GB"/>
          </a:p>
        </p:txBody>
      </p:sp>
    </p:spTree>
    <p:extLst>
      <p:ext uri="{BB962C8B-B14F-4D97-AF65-F5344CB8AC3E}">
        <p14:creationId xmlns:p14="http://schemas.microsoft.com/office/powerpoint/2010/main" val="1353150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3DF1B-303C-E920-1B03-1E4083F24AD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C5F06D0-2B70-E653-1A75-B1CC28D4988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DB7C81C-855D-C99B-0BBD-0792B0B48EF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E19DECE-AB09-0D08-22AB-93EE3FC51BB5}"/>
              </a:ext>
            </a:extLst>
          </p:cNvPr>
          <p:cNvSpPr>
            <a:spLocks noGrp="1"/>
          </p:cNvSpPr>
          <p:nvPr>
            <p:ph type="dt" sz="half" idx="10"/>
          </p:nvPr>
        </p:nvSpPr>
        <p:spPr/>
        <p:txBody>
          <a:bodyPr/>
          <a:lstStyle/>
          <a:p>
            <a:fld id="{70FA63DE-8E03-4A40-8BD0-7637254DD27A}" type="datetimeFigureOut">
              <a:rPr lang="en-GB" smtClean="0"/>
              <a:t>17/03/2026</a:t>
            </a:fld>
            <a:endParaRPr lang="en-GB"/>
          </a:p>
        </p:txBody>
      </p:sp>
      <p:sp>
        <p:nvSpPr>
          <p:cNvPr id="6" name="Footer Placeholder 5">
            <a:extLst>
              <a:ext uri="{FF2B5EF4-FFF2-40B4-BE49-F238E27FC236}">
                <a16:creationId xmlns:a16="http://schemas.microsoft.com/office/drawing/2014/main" id="{632DC9A3-6A28-8C7C-D120-41C4FA77F7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843E2A-EBF8-86B6-69C6-92494859A867}"/>
              </a:ext>
            </a:extLst>
          </p:cNvPr>
          <p:cNvSpPr>
            <a:spLocks noGrp="1"/>
          </p:cNvSpPr>
          <p:nvPr>
            <p:ph type="sldNum" sz="quarter" idx="12"/>
          </p:nvPr>
        </p:nvSpPr>
        <p:spPr/>
        <p:txBody>
          <a:bodyPr/>
          <a:lstStyle/>
          <a:p>
            <a:fld id="{A33D2472-02CF-431B-8A10-C8E54967D979}" type="slidenum">
              <a:rPr lang="en-GB" smtClean="0"/>
              <a:t>‹#›</a:t>
            </a:fld>
            <a:endParaRPr lang="en-GB"/>
          </a:p>
        </p:txBody>
      </p:sp>
    </p:spTree>
    <p:extLst>
      <p:ext uri="{BB962C8B-B14F-4D97-AF65-F5344CB8AC3E}">
        <p14:creationId xmlns:p14="http://schemas.microsoft.com/office/powerpoint/2010/main" val="3283717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BF016-BF3F-0E77-951F-F10D56E0B08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FD40C4B0-AB85-9546-4294-224D0BE06B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179B966-2D32-7BF2-4D08-7AD17AA1BAF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FE6AFE0-E32E-0193-931A-A43A2D239E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0779B7B-4B2C-581B-6BE8-70B61E700E2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D19CAF2-75BE-1124-801E-EAFEB49BD364}"/>
              </a:ext>
            </a:extLst>
          </p:cNvPr>
          <p:cNvSpPr>
            <a:spLocks noGrp="1"/>
          </p:cNvSpPr>
          <p:nvPr>
            <p:ph type="dt" sz="half" idx="10"/>
          </p:nvPr>
        </p:nvSpPr>
        <p:spPr/>
        <p:txBody>
          <a:bodyPr/>
          <a:lstStyle/>
          <a:p>
            <a:fld id="{70FA63DE-8E03-4A40-8BD0-7637254DD27A}" type="datetimeFigureOut">
              <a:rPr lang="en-GB" smtClean="0"/>
              <a:t>17/03/2026</a:t>
            </a:fld>
            <a:endParaRPr lang="en-GB"/>
          </a:p>
        </p:txBody>
      </p:sp>
      <p:sp>
        <p:nvSpPr>
          <p:cNvPr id="8" name="Footer Placeholder 7">
            <a:extLst>
              <a:ext uri="{FF2B5EF4-FFF2-40B4-BE49-F238E27FC236}">
                <a16:creationId xmlns:a16="http://schemas.microsoft.com/office/drawing/2014/main" id="{4A4DF801-0E70-83DE-8AEA-2FFC961CD6E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4E57CC9-E068-3288-3B38-414CEB37BBF9}"/>
              </a:ext>
            </a:extLst>
          </p:cNvPr>
          <p:cNvSpPr>
            <a:spLocks noGrp="1"/>
          </p:cNvSpPr>
          <p:nvPr>
            <p:ph type="sldNum" sz="quarter" idx="12"/>
          </p:nvPr>
        </p:nvSpPr>
        <p:spPr/>
        <p:txBody>
          <a:bodyPr/>
          <a:lstStyle/>
          <a:p>
            <a:fld id="{A33D2472-02CF-431B-8A10-C8E54967D979}" type="slidenum">
              <a:rPr lang="en-GB" smtClean="0"/>
              <a:t>‹#›</a:t>
            </a:fld>
            <a:endParaRPr lang="en-GB"/>
          </a:p>
        </p:txBody>
      </p:sp>
    </p:spTree>
    <p:extLst>
      <p:ext uri="{BB962C8B-B14F-4D97-AF65-F5344CB8AC3E}">
        <p14:creationId xmlns:p14="http://schemas.microsoft.com/office/powerpoint/2010/main" val="954848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843BA-EF7D-1600-C526-3754C33D147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8F6176E-EB24-6D8A-000E-F8AF878DB2C2}"/>
              </a:ext>
            </a:extLst>
          </p:cNvPr>
          <p:cNvSpPr>
            <a:spLocks noGrp="1"/>
          </p:cNvSpPr>
          <p:nvPr>
            <p:ph type="dt" sz="half" idx="10"/>
          </p:nvPr>
        </p:nvSpPr>
        <p:spPr/>
        <p:txBody>
          <a:bodyPr/>
          <a:lstStyle/>
          <a:p>
            <a:fld id="{70FA63DE-8E03-4A40-8BD0-7637254DD27A}" type="datetimeFigureOut">
              <a:rPr lang="en-GB" smtClean="0"/>
              <a:t>17/03/2026</a:t>
            </a:fld>
            <a:endParaRPr lang="en-GB"/>
          </a:p>
        </p:txBody>
      </p:sp>
      <p:sp>
        <p:nvSpPr>
          <p:cNvPr id="4" name="Footer Placeholder 3">
            <a:extLst>
              <a:ext uri="{FF2B5EF4-FFF2-40B4-BE49-F238E27FC236}">
                <a16:creationId xmlns:a16="http://schemas.microsoft.com/office/drawing/2014/main" id="{BBC6972E-1462-76FA-AF78-F51E041237C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E128663-A948-746A-37E4-ED5542B8D1A1}"/>
              </a:ext>
            </a:extLst>
          </p:cNvPr>
          <p:cNvSpPr>
            <a:spLocks noGrp="1"/>
          </p:cNvSpPr>
          <p:nvPr>
            <p:ph type="sldNum" sz="quarter" idx="12"/>
          </p:nvPr>
        </p:nvSpPr>
        <p:spPr/>
        <p:txBody>
          <a:bodyPr/>
          <a:lstStyle/>
          <a:p>
            <a:fld id="{A33D2472-02CF-431B-8A10-C8E54967D979}" type="slidenum">
              <a:rPr lang="en-GB" smtClean="0"/>
              <a:t>‹#›</a:t>
            </a:fld>
            <a:endParaRPr lang="en-GB"/>
          </a:p>
        </p:txBody>
      </p:sp>
    </p:spTree>
    <p:extLst>
      <p:ext uri="{BB962C8B-B14F-4D97-AF65-F5344CB8AC3E}">
        <p14:creationId xmlns:p14="http://schemas.microsoft.com/office/powerpoint/2010/main" val="3111381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FA6EA3-E80B-C975-72E0-2AEDD6727BED}"/>
              </a:ext>
            </a:extLst>
          </p:cNvPr>
          <p:cNvSpPr>
            <a:spLocks noGrp="1"/>
          </p:cNvSpPr>
          <p:nvPr>
            <p:ph type="dt" sz="half" idx="10"/>
          </p:nvPr>
        </p:nvSpPr>
        <p:spPr/>
        <p:txBody>
          <a:bodyPr/>
          <a:lstStyle/>
          <a:p>
            <a:fld id="{70FA63DE-8E03-4A40-8BD0-7637254DD27A}" type="datetimeFigureOut">
              <a:rPr lang="en-GB" smtClean="0"/>
              <a:t>17/03/2026</a:t>
            </a:fld>
            <a:endParaRPr lang="en-GB"/>
          </a:p>
        </p:txBody>
      </p:sp>
      <p:sp>
        <p:nvSpPr>
          <p:cNvPr id="3" name="Footer Placeholder 2">
            <a:extLst>
              <a:ext uri="{FF2B5EF4-FFF2-40B4-BE49-F238E27FC236}">
                <a16:creationId xmlns:a16="http://schemas.microsoft.com/office/drawing/2014/main" id="{5AC6E173-3280-0F8B-F6F5-06FE5928EC7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E59F76D-B6B3-7B54-8E34-67DF375AAE64}"/>
              </a:ext>
            </a:extLst>
          </p:cNvPr>
          <p:cNvSpPr>
            <a:spLocks noGrp="1"/>
          </p:cNvSpPr>
          <p:nvPr>
            <p:ph type="sldNum" sz="quarter" idx="12"/>
          </p:nvPr>
        </p:nvSpPr>
        <p:spPr/>
        <p:txBody>
          <a:bodyPr/>
          <a:lstStyle/>
          <a:p>
            <a:fld id="{A33D2472-02CF-431B-8A10-C8E54967D979}" type="slidenum">
              <a:rPr lang="en-GB" smtClean="0"/>
              <a:t>‹#›</a:t>
            </a:fld>
            <a:endParaRPr lang="en-GB"/>
          </a:p>
        </p:txBody>
      </p:sp>
    </p:spTree>
    <p:extLst>
      <p:ext uri="{BB962C8B-B14F-4D97-AF65-F5344CB8AC3E}">
        <p14:creationId xmlns:p14="http://schemas.microsoft.com/office/powerpoint/2010/main" val="2778581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B7BE7-16C0-9156-B901-322DEBA61D1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7EF4F16-4DBA-0D67-9E75-DA82F54D17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2635673-2BB6-6532-BED8-44747D494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8AA25C2-390E-C643-00A3-C6015837E903}"/>
              </a:ext>
            </a:extLst>
          </p:cNvPr>
          <p:cNvSpPr>
            <a:spLocks noGrp="1"/>
          </p:cNvSpPr>
          <p:nvPr>
            <p:ph type="dt" sz="half" idx="10"/>
          </p:nvPr>
        </p:nvSpPr>
        <p:spPr/>
        <p:txBody>
          <a:bodyPr/>
          <a:lstStyle/>
          <a:p>
            <a:fld id="{70FA63DE-8E03-4A40-8BD0-7637254DD27A}" type="datetimeFigureOut">
              <a:rPr lang="en-GB" smtClean="0"/>
              <a:t>17/03/2026</a:t>
            </a:fld>
            <a:endParaRPr lang="en-GB"/>
          </a:p>
        </p:txBody>
      </p:sp>
      <p:sp>
        <p:nvSpPr>
          <p:cNvPr id="6" name="Footer Placeholder 5">
            <a:extLst>
              <a:ext uri="{FF2B5EF4-FFF2-40B4-BE49-F238E27FC236}">
                <a16:creationId xmlns:a16="http://schemas.microsoft.com/office/drawing/2014/main" id="{6F6AAF6E-2B97-A9DE-596F-6CEC77AE48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D96C03-1C72-17CC-D1F0-0B6AAEE3EA89}"/>
              </a:ext>
            </a:extLst>
          </p:cNvPr>
          <p:cNvSpPr>
            <a:spLocks noGrp="1"/>
          </p:cNvSpPr>
          <p:nvPr>
            <p:ph type="sldNum" sz="quarter" idx="12"/>
          </p:nvPr>
        </p:nvSpPr>
        <p:spPr/>
        <p:txBody>
          <a:bodyPr/>
          <a:lstStyle/>
          <a:p>
            <a:fld id="{A33D2472-02CF-431B-8A10-C8E54967D979}" type="slidenum">
              <a:rPr lang="en-GB" smtClean="0"/>
              <a:t>‹#›</a:t>
            </a:fld>
            <a:endParaRPr lang="en-GB"/>
          </a:p>
        </p:txBody>
      </p:sp>
    </p:spTree>
    <p:extLst>
      <p:ext uri="{BB962C8B-B14F-4D97-AF65-F5344CB8AC3E}">
        <p14:creationId xmlns:p14="http://schemas.microsoft.com/office/powerpoint/2010/main" val="2200745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05964-A016-E867-07FE-5D58FD18ACF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DC6012E-B395-3F47-638D-7115FD156C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0FE3E74-598B-3678-3654-6E6A46AB162A}"/>
              </a:ext>
            </a:extLst>
          </p:cNvPr>
          <p:cNvSpPr>
            <a:spLocks noGrp="1"/>
          </p:cNvSpPr>
          <p:nvPr>
            <p:ph type="dt" sz="half" idx="10"/>
          </p:nvPr>
        </p:nvSpPr>
        <p:spPr/>
        <p:txBody>
          <a:bodyPr/>
          <a:lstStyle/>
          <a:p>
            <a:fld id="{E1C81D8D-6EF1-4D84-82E0-7831518C0130}" type="datetimeFigureOut">
              <a:rPr lang="en-GB" smtClean="0"/>
              <a:t>17/03/2026</a:t>
            </a:fld>
            <a:endParaRPr lang="en-GB"/>
          </a:p>
        </p:txBody>
      </p:sp>
      <p:sp>
        <p:nvSpPr>
          <p:cNvPr id="5" name="Footer Placeholder 4">
            <a:extLst>
              <a:ext uri="{FF2B5EF4-FFF2-40B4-BE49-F238E27FC236}">
                <a16:creationId xmlns:a16="http://schemas.microsoft.com/office/drawing/2014/main" id="{504CDBED-2E18-98AF-5D9F-A11FE17262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1BCAE8-16AA-BB82-4050-A438986360AB}"/>
              </a:ext>
            </a:extLst>
          </p:cNvPr>
          <p:cNvSpPr>
            <a:spLocks noGrp="1"/>
          </p:cNvSpPr>
          <p:nvPr>
            <p:ph type="sldNum" sz="quarter" idx="12"/>
          </p:nvPr>
        </p:nvSpPr>
        <p:spPr/>
        <p:txBody>
          <a:bodyPr/>
          <a:lstStyle/>
          <a:p>
            <a:fld id="{84F8F55E-6C1D-4EA1-8C7E-81BF5CAADB14}" type="slidenum">
              <a:rPr lang="en-GB" smtClean="0"/>
              <a:t>‹#›</a:t>
            </a:fld>
            <a:endParaRPr lang="en-GB"/>
          </a:p>
        </p:txBody>
      </p:sp>
    </p:spTree>
    <p:extLst>
      <p:ext uri="{BB962C8B-B14F-4D97-AF65-F5344CB8AC3E}">
        <p14:creationId xmlns:p14="http://schemas.microsoft.com/office/powerpoint/2010/main" val="2620185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6294A-A936-60A7-0F15-34A70CB6AB5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05CFC94E-1DB4-4328-97CE-D151BF62DC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70937D4-8556-6C9E-3356-92491DD853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BCF743A-7561-E102-7719-D4FA5208E8A7}"/>
              </a:ext>
            </a:extLst>
          </p:cNvPr>
          <p:cNvSpPr>
            <a:spLocks noGrp="1"/>
          </p:cNvSpPr>
          <p:nvPr>
            <p:ph type="dt" sz="half" idx="10"/>
          </p:nvPr>
        </p:nvSpPr>
        <p:spPr/>
        <p:txBody>
          <a:bodyPr/>
          <a:lstStyle/>
          <a:p>
            <a:fld id="{70FA63DE-8E03-4A40-8BD0-7637254DD27A}" type="datetimeFigureOut">
              <a:rPr lang="en-GB" smtClean="0"/>
              <a:t>17/03/2026</a:t>
            </a:fld>
            <a:endParaRPr lang="en-GB"/>
          </a:p>
        </p:txBody>
      </p:sp>
      <p:sp>
        <p:nvSpPr>
          <p:cNvPr id="6" name="Footer Placeholder 5">
            <a:extLst>
              <a:ext uri="{FF2B5EF4-FFF2-40B4-BE49-F238E27FC236}">
                <a16:creationId xmlns:a16="http://schemas.microsoft.com/office/drawing/2014/main" id="{3FF2226A-0C23-3675-6B76-89A685BA2B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1915E7-3FCA-80DC-0642-23E068ADF5AC}"/>
              </a:ext>
            </a:extLst>
          </p:cNvPr>
          <p:cNvSpPr>
            <a:spLocks noGrp="1"/>
          </p:cNvSpPr>
          <p:nvPr>
            <p:ph type="sldNum" sz="quarter" idx="12"/>
          </p:nvPr>
        </p:nvSpPr>
        <p:spPr/>
        <p:txBody>
          <a:bodyPr/>
          <a:lstStyle/>
          <a:p>
            <a:fld id="{A33D2472-02CF-431B-8A10-C8E54967D979}" type="slidenum">
              <a:rPr lang="en-GB" smtClean="0"/>
              <a:t>‹#›</a:t>
            </a:fld>
            <a:endParaRPr lang="en-GB"/>
          </a:p>
        </p:txBody>
      </p:sp>
    </p:spTree>
    <p:extLst>
      <p:ext uri="{BB962C8B-B14F-4D97-AF65-F5344CB8AC3E}">
        <p14:creationId xmlns:p14="http://schemas.microsoft.com/office/powerpoint/2010/main" val="1551071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8478A-2E42-C93F-A744-25D6DCAC9BF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5BECD78-40FF-C11F-1237-5CD879B9533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EA637CC-5ED4-3769-3BFE-7A7707EC6542}"/>
              </a:ext>
            </a:extLst>
          </p:cNvPr>
          <p:cNvSpPr>
            <a:spLocks noGrp="1"/>
          </p:cNvSpPr>
          <p:nvPr>
            <p:ph type="dt" sz="half" idx="10"/>
          </p:nvPr>
        </p:nvSpPr>
        <p:spPr/>
        <p:txBody>
          <a:bodyPr/>
          <a:lstStyle/>
          <a:p>
            <a:fld id="{70FA63DE-8E03-4A40-8BD0-7637254DD27A}" type="datetimeFigureOut">
              <a:rPr lang="en-GB" smtClean="0"/>
              <a:t>17/03/2026</a:t>
            </a:fld>
            <a:endParaRPr lang="en-GB"/>
          </a:p>
        </p:txBody>
      </p:sp>
      <p:sp>
        <p:nvSpPr>
          <p:cNvPr id="5" name="Footer Placeholder 4">
            <a:extLst>
              <a:ext uri="{FF2B5EF4-FFF2-40B4-BE49-F238E27FC236}">
                <a16:creationId xmlns:a16="http://schemas.microsoft.com/office/drawing/2014/main" id="{505E371A-F755-4775-1DF5-EF22B247EB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EB20F7-93D6-34F0-2988-CE8DE84CFDF5}"/>
              </a:ext>
            </a:extLst>
          </p:cNvPr>
          <p:cNvSpPr>
            <a:spLocks noGrp="1"/>
          </p:cNvSpPr>
          <p:nvPr>
            <p:ph type="sldNum" sz="quarter" idx="12"/>
          </p:nvPr>
        </p:nvSpPr>
        <p:spPr/>
        <p:txBody>
          <a:bodyPr/>
          <a:lstStyle/>
          <a:p>
            <a:fld id="{A33D2472-02CF-431B-8A10-C8E54967D979}" type="slidenum">
              <a:rPr lang="en-GB" smtClean="0"/>
              <a:t>‹#›</a:t>
            </a:fld>
            <a:endParaRPr lang="en-GB"/>
          </a:p>
        </p:txBody>
      </p:sp>
    </p:spTree>
    <p:extLst>
      <p:ext uri="{BB962C8B-B14F-4D97-AF65-F5344CB8AC3E}">
        <p14:creationId xmlns:p14="http://schemas.microsoft.com/office/powerpoint/2010/main" val="3456341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0C664E-9222-545D-558F-94446AFCC10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9B37E85-8F1A-85D0-379D-F01670D9495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089D747-D802-20C0-111C-0CBC0AB94402}"/>
              </a:ext>
            </a:extLst>
          </p:cNvPr>
          <p:cNvSpPr>
            <a:spLocks noGrp="1"/>
          </p:cNvSpPr>
          <p:nvPr>
            <p:ph type="dt" sz="half" idx="10"/>
          </p:nvPr>
        </p:nvSpPr>
        <p:spPr/>
        <p:txBody>
          <a:bodyPr/>
          <a:lstStyle/>
          <a:p>
            <a:fld id="{70FA63DE-8E03-4A40-8BD0-7637254DD27A}" type="datetimeFigureOut">
              <a:rPr lang="en-GB" smtClean="0"/>
              <a:t>17/03/2026</a:t>
            </a:fld>
            <a:endParaRPr lang="en-GB"/>
          </a:p>
        </p:txBody>
      </p:sp>
      <p:sp>
        <p:nvSpPr>
          <p:cNvPr id="5" name="Footer Placeholder 4">
            <a:extLst>
              <a:ext uri="{FF2B5EF4-FFF2-40B4-BE49-F238E27FC236}">
                <a16:creationId xmlns:a16="http://schemas.microsoft.com/office/drawing/2014/main" id="{9520EB7B-9E26-5C31-967A-50AFF2EC35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3AEC63-E99D-1796-B6EC-03E22E639B6B}"/>
              </a:ext>
            </a:extLst>
          </p:cNvPr>
          <p:cNvSpPr>
            <a:spLocks noGrp="1"/>
          </p:cNvSpPr>
          <p:nvPr>
            <p:ph type="sldNum" sz="quarter" idx="12"/>
          </p:nvPr>
        </p:nvSpPr>
        <p:spPr/>
        <p:txBody>
          <a:bodyPr/>
          <a:lstStyle/>
          <a:p>
            <a:fld id="{A33D2472-02CF-431B-8A10-C8E54967D979}" type="slidenum">
              <a:rPr lang="en-GB" smtClean="0"/>
              <a:t>‹#›</a:t>
            </a:fld>
            <a:endParaRPr lang="en-GB"/>
          </a:p>
        </p:txBody>
      </p:sp>
    </p:spTree>
    <p:extLst>
      <p:ext uri="{BB962C8B-B14F-4D97-AF65-F5344CB8AC3E}">
        <p14:creationId xmlns:p14="http://schemas.microsoft.com/office/powerpoint/2010/main" val="267376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hoto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9BF1C-14CD-FD4E-B932-38F11DAA0076}"/>
              </a:ext>
            </a:extLst>
          </p:cNvPr>
          <p:cNvSpPr>
            <a:spLocks noGrp="1"/>
          </p:cNvSpPr>
          <p:nvPr>
            <p:ph type="ctrTitle" hasCustomPrompt="1"/>
          </p:nvPr>
        </p:nvSpPr>
        <p:spPr>
          <a:xfrm>
            <a:off x="793750" y="2411427"/>
            <a:ext cx="2699464" cy="1174034"/>
          </a:xfrm>
        </p:spPr>
        <p:txBody>
          <a:bodyPr anchor="t">
            <a:noAutofit/>
          </a:bodyPr>
          <a:lstStyle>
            <a:lvl1pPr algn="l">
              <a:lnSpc>
                <a:spcPct val="80000"/>
              </a:lnSpc>
              <a:defRPr sz="6400" b="0" cap="none" spc="0" baseline="0">
                <a:solidFill>
                  <a:schemeClr val="tx1"/>
                </a:solidFill>
                <a:latin typeface="+mj-lt"/>
              </a:defRPr>
            </a:lvl1pPr>
          </a:lstStyle>
          <a:p>
            <a:r>
              <a:rPr lang="en-GB" dirty="0"/>
              <a:t>Title </a:t>
            </a:r>
            <a:br>
              <a:rPr lang="en-GB" dirty="0"/>
            </a:br>
            <a:r>
              <a:rPr lang="en-GB" dirty="0"/>
              <a:t>here</a:t>
            </a:r>
          </a:p>
        </p:txBody>
      </p:sp>
      <p:sp>
        <p:nvSpPr>
          <p:cNvPr id="4" name="Picture Placeholder 3" descr="a picture placeholder">
            <a:extLst>
              <a:ext uri="{FF2B5EF4-FFF2-40B4-BE49-F238E27FC236}">
                <a16:creationId xmlns:a16="http://schemas.microsoft.com/office/drawing/2014/main" id="{47363AED-1CF9-7741-8D01-E4F3FDEBE791}"/>
              </a:ext>
            </a:extLst>
          </p:cNvPr>
          <p:cNvSpPr>
            <a:spLocks noGrp="1"/>
          </p:cNvSpPr>
          <p:nvPr>
            <p:ph type="pic" sz="quarter" idx="10" hasCustomPrompt="1"/>
          </p:nvPr>
        </p:nvSpPr>
        <p:spPr>
          <a:xfrm>
            <a:off x="6096000" y="358774"/>
            <a:ext cx="5302250" cy="5255217"/>
          </a:xfrm>
        </p:spPr>
        <p:txBody>
          <a:bodyPr anchor="ctr"/>
          <a:lstStyle>
            <a:lvl1pPr marL="0" indent="0" algn="ctr">
              <a:buNone/>
              <a:defRPr/>
            </a:lvl1pPr>
          </a:lstStyle>
          <a:p>
            <a:r>
              <a:rPr lang="en-GB" dirty="0"/>
              <a:t>Insert cover picture</a:t>
            </a:r>
          </a:p>
        </p:txBody>
      </p:sp>
      <p:pic>
        <p:nvPicPr>
          <p:cNvPr id="6" name="Picture 5" descr="In the service of scotland">
            <a:extLst>
              <a:ext uri="{FF2B5EF4-FFF2-40B4-BE49-F238E27FC236}">
                <a16:creationId xmlns:a16="http://schemas.microsoft.com/office/drawing/2014/main" id="{AB7FE611-BD2C-5944-A97F-A969B54B94E3}"/>
              </a:ext>
            </a:extLst>
          </p:cNvPr>
          <p:cNvPicPr>
            <a:picLocks noChangeAspect="1"/>
          </p:cNvPicPr>
          <p:nvPr userDrawn="1"/>
        </p:nvPicPr>
        <p:blipFill>
          <a:blip r:embed="rId2"/>
          <a:stretch>
            <a:fillRect/>
          </a:stretch>
        </p:blipFill>
        <p:spPr>
          <a:xfrm>
            <a:off x="161924" y="5542687"/>
            <a:ext cx="3419475" cy="1206142"/>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93565" y="6006413"/>
            <a:ext cx="3304685" cy="494553"/>
          </a:xfrm>
          <a:prstGeom prst="rect">
            <a:avLst/>
          </a:prstGeom>
        </p:spPr>
      </p:pic>
    </p:spTree>
    <p:extLst>
      <p:ext uri="{BB962C8B-B14F-4D97-AF65-F5344CB8AC3E}">
        <p14:creationId xmlns:p14="http://schemas.microsoft.com/office/powerpoint/2010/main" val="1097922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urpl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9BF1C-14CD-FD4E-B932-38F11DAA0076}"/>
              </a:ext>
            </a:extLst>
          </p:cNvPr>
          <p:cNvSpPr>
            <a:spLocks noGrp="1"/>
          </p:cNvSpPr>
          <p:nvPr>
            <p:ph type="ctrTitle" hasCustomPrompt="1"/>
          </p:nvPr>
        </p:nvSpPr>
        <p:spPr>
          <a:xfrm>
            <a:off x="793750" y="2411427"/>
            <a:ext cx="9159454" cy="1174034"/>
          </a:xfrm>
        </p:spPr>
        <p:txBody>
          <a:bodyPr wrap="square" anchor="t">
            <a:noAutofit/>
          </a:bodyPr>
          <a:lstStyle>
            <a:lvl1pPr algn="l">
              <a:lnSpc>
                <a:spcPct val="80000"/>
              </a:lnSpc>
              <a:defRPr sz="6400" cap="none" spc="0" baseline="0">
                <a:solidFill>
                  <a:schemeClr val="bg2"/>
                </a:solidFill>
              </a:defRPr>
            </a:lvl1pPr>
          </a:lstStyle>
          <a:p>
            <a:r>
              <a:rPr lang="en-GB" dirty="0"/>
              <a:t>Title </a:t>
            </a:r>
            <a:br>
              <a:rPr lang="en-GB" dirty="0"/>
            </a:br>
            <a:r>
              <a:rPr lang="en-GB" dirty="0"/>
              <a:t>here</a:t>
            </a:r>
          </a:p>
        </p:txBody>
      </p:sp>
      <p:pic>
        <p:nvPicPr>
          <p:cNvPr id="6" name="Picture 5" descr="In the Service of Scotland">
            <a:extLst>
              <a:ext uri="{FF2B5EF4-FFF2-40B4-BE49-F238E27FC236}">
                <a16:creationId xmlns:a16="http://schemas.microsoft.com/office/drawing/2014/main" id="{8FFE690C-8D97-D945-8E5E-72650468207A}"/>
              </a:ext>
            </a:extLst>
          </p:cNvPr>
          <p:cNvPicPr>
            <a:picLocks noChangeAspect="1"/>
          </p:cNvPicPr>
          <p:nvPr userDrawn="1"/>
        </p:nvPicPr>
        <p:blipFill>
          <a:blip r:embed="rId2"/>
          <a:srcRect/>
          <a:stretch/>
        </p:blipFill>
        <p:spPr>
          <a:xfrm>
            <a:off x="793750" y="5807068"/>
            <a:ext cx="2161717" cy="687394"/>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92530" y="6007773"/>
            <a:ext cx="3397284" cy="504616"/>
          </a:xfrm>
          <a:prstGeom prst="rect">
            <a:avLst/>
          </a:prstGeom>
        </p:spPr>
      </p:pic>
    </p:spTree>
    <p:extLst>
      <p:ext uri="{BB962C8B-B14F-4D97-AF65-F5344CB8AC3E}">
        <p14:creationId xmlns:p14="http://schemas.microsoft.com/office/powerpoint/2010/main" val="1607263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gree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9BF1C-14CD-FD4E-B932-38F11DAA0076}"/>
              </a:ext>
            </a:extLst>
          </p:cNvPr>
          <p:cNvSpPr>
            <a:spLocks noGrp="1"/>
          </p:cNvSpPr>
          <p:nvPr>
            <p:ph type="ctrTitle" hasCustomPrompt="1"/>
          </p:nvPr>
        </p:nvSpPr>
        <p:spPr>
          <a:xfrm>
            <a:off x="793750" y="2411427"/>
            <a:ext cx="4103370" cy="1174034"/>
          </a:xfrm>
        </p:spPr>
        <p:txBody>
          <a:bodyPr anchor="t">
            <a:noAutofit/>
          </a:bodyPr>
          <a:lstStyle>
            <a:lvl1pPr algn="l">
              <a:lnSpc>
                <a:spcPct val="80000"/>
              </a:lnSpc>
              <a:defRPr sz="6400" cap="all" spc="0" baseline="0">
                <a:solidFill>
                  <a:schemeClr val="bg1"/>
                </a:solidFill>
                <a:latin typeface="+mj-lt"/>
              </a:defRPr>
            </a:lvl1pPr>
          </a:lstStyle>
          <a:p>
            <a:r>
              <a:rPr lang="en-GB" dirty="0"/>
              <a:t>TITLE </a:t>
            </a:r>
            <a:br>
              <a:rPr lang="en-GB" dirty="0"/>
            </a:br>
            <a:r>
              <a:rPr lang="en-GB" dirty="0"/>
              <a:t>HERE</a:t>
            </a:r>
          </a:p>
        </p:txBody>
      </p:sp>
      <p:pic>
        <p:nvPicPr>
          <p:cNvPr id="5" name="Picture 4" descr="In the Service of Scotland">
            <a:extLst>
              <a:ext uri="{FF2B5EF4-FFF2-40B4-BE49-F238E27FC236}">
                <a16:creationId xmlns:a16="http://schemas.microsoft.com/office/drawing/2014/main" id="{F75291AC-A1FF-304A-82F2-27DE1F3FB5DC}"/>
              </a:ext>
            </a:extLst>
          </p:cNvPr>
          <p:cNvPicPr>
            <a:picLocks noChangeAspect="1"/>
          </p:cNvPicPr>
          <p:nvPr/>
        </p:nvPicPr>
        <p:blipFill>
          <a:blip r:embed="rId2"/>
          <a:srcRect/>
          <a:stretch/>
        </p:blipFill>
        <p:spPr>
          <a:xfrm>
            <a:off x="793750" y="5807068"/>
            <a:ext cx="2161717" cy="68739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92530" y="6007773"/>
            <a:ext cx="3397284" cy="504616"/>
          </a:xfrm>
          <a:prstGeom prst="rect">
            <a:avLst/>
          </a:prstGeom>
        </p:spPr>
      </p:pic>
    </p:spTree>
    <p:extLst>
      <p:ext uri="{BB962C8B-B14F-4D97-AF65-F5344CB8AC3E}">
        <p14:creationId xmlns:p14="http://schemas.microsoft.com/office/powerpoint/2010/main" val="5208112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green">
    <p:bg>
      <p:bgPr>
        <a:solidFill>
          <a:srgbClr val="12497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9BF1C-14CD-FD4E-B932-38F11DAA0076}"/>
              </a:ext>
            </a:extLst>
          </p:cNvPr>
          <p:cNvSpPr>
            <a:spLocks noGrp="1"/>
          </p:cNvSpPr>
          <p:nvPr>
            <p:ph type="ctrTitle" hasCustomPrompt="1"/>
          </p:nvPr>
        </p:nvSpPr>
        <p:spPr>
          <a:xfrm>
            <a:off x="793750" y="2411427"/>
            <a:ext cx="4103370" cy="1174034"/>
          </a:xfrm>
        </p:spPr>
        <p:txBody>
          <a:bodyPr anchor="t">
            <a:noAutofit/>
          </a:bodyPr>
          <a:lstStyle>
            <a:lvl1pPr algn="l">
              <a:lnSpc>
                <a:spcPct val="80000"/>
              </a:lnSpc>
              <a:defRPr sz="6400" cap="all" spc="0" baseline="0">
                <a:solidFill>
                  <a:schemeClr val="bg1"/>
                </a:solidFill>
                <a:latin typeface="+mj-lt"/>
              </a:defRPr>
            </a:lvl1pPr>
          </a:lstStyle>
          <a:p>
            <a:r>
              <a:rPr lang="en-GB" dirty="0"/>
              <a:t>TITLE </a:t>
            </a:r>
            <a:br>
              <a:rPr lang="en-GB" dirty="0"/>
            </a:br>
            <a:r>
              <a:rPr lang="en-GB" dirty="0"/>
              <a:t>HERE</a:t>
            </a:r>
          </a:p>
        </p:txBody>
      </p:sp>
      <p:pic>
        <p:nvPicPr>
          <p:cNvPr id="5" name="Picture 4" descr="In the Service of Scotland">
            <a:extLst>
              <a:ext uri="{FF2B5EF4-FFF2-40B4-BE49-F238E27FC236}">
                <a16:creationId xmlns:a16="http://schemas.microsoft.com/office/drawing/2014/main" id="{F75291AC-A1FF-304A-82F2-27DE1F3FB5DC}"/>
              </a:ext>
            </a:extLst>
          </p:cNvPr>
          <p:cNvPicPr>
            <a:picLocks noChangeAspect="1"/>
          </p:cNvPicPr>
          <p:nvPr/>
        </p:nvPicPr>
        <p:blipFill>
          <a:blip r:embed="rId2"/>
          <a:srcRect/>
          <a:stretch/>
        </p:blipFill>
        <p:spPr>
          <a:xfrm>
            <a:off x="793750" y="5807068"/>
            <a:ext cx="2161717" cy="68739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92530" y="6007773"/>
            <a:ext cx="3397284" cy="504616"/>
          </a:xfrm>
          <a:prstGeom prst="rect">
            <a:avLst/>
          </a:prstGeom>
        </p:spPr>
      </p:pic>
    </p:spTree>
    <p:extLst>
      <p:ext uri="{BB962C8B-B14F-4D97-AF65-F5344CB8AC3E}">
        <p14:creationId xmlns:p14="http://schemas.microsoft.com/office/powerpoint/2010/main" val="42854107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re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9BF1C-14CD-FD4E-B932-38F11DAA0076}"/>
              </a:ext>
            </a:extLst>
          </p:cNvPr>
          <p:cNvSpPr>
            <a:spLocks noGrp="1"/>
          </p:cNvSpPr>
          <p:nvPr>
            <p:ph type="ctrTitle" hasCustomPrompt="1"/>
          </p:nvPr>
        </p:nvSpPr>
        <p:spPr>
          <a:xfrm>
            <a:off x="793750" y="2411427"/>
            <a:ext cx="4103370" cy="1174034"/>
          </a:xfrm>
        </p:spPr>
        <p:txBody>
          <a:bodyPr anchor="t">
            <a:noAutofit/>
          </a:bodyPr>
          <a:lstStyle>
            <a:lvl1pPr algn="l">
              <a:lnSpc>
                <a:spcPct val="80000"/>
              </a:lnSpc>
              <a:defRPr sz="6400" cap="all" spc="0" baseline="0">
                <a:solidFill>
                  <a:schemeClr val="bg2"/>
                </a:solidFill>
                <a:latin typeface="+mj-lt"/>
              </a:defRPr>
            </a:lvl1pPr>
          </a:lstStyle>
          <a:p>
            <a:r>
              <a:rPr lang="en-GB" dirty="0"/>
              <a:t>TITLE </a:t>
            </a:r>
            <a:br>
              <a:rPr lang="en-GB" dirty="0"/>
            </a:br>
            <a:r>
              <a:rPr lang="en-GB" dirty="0"/>
              <a:t>HERE</a:t>
            </a:r>
          </a:p>
        </p:txBody>
      </p:sp>
      <p:pic>
        <p:nvPicPr>
          <p:cNvPr id="5" name="Picture 4" descr="In the Service of Scotland">
            <a:extLst>
              <a:ext uri="{FF2B5EF4-FFF2-40B4-BE49-F238E27FC236}">
                <a16:creationId xmlns:a16="http://schemas.microsoft.com/office/drawing/2014/main" id="{F75291AC-A1FF-304A-82F2-27DE1F3FB5DC}"/>
              </a:ext>
            </a:extLst>
          </p:cNvPr>
          <p:cNvPicPr>
            <a:picLocks noChangeAspect="1"/>
          </p:cNvPicPr>
          <p:nvPr/>
        </p:nvPicPr>
        <p:blipFill>
          <a:blip r:embed="rId2"/>
          <a:srcRect/>
          <a:stretch/>
        </p:blipFill>
        <p:spPr>
          <a:xfrm>
            <a:off x="793750" y="5807068"/>
            <a:ext cx="2161717" cy="68739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92530" y="6007773"/>
            <a:ext cx="3397284" cy="504616"/>
          </a:xfrm>
          <a:prstGeom prst="rect">
            <a:avLst/>
          </a:prstGeom>
        </p:spPr>
      </p:pic>
    </p:spTree>
    <p:extLst>
      <p:ext uri="{BB962C8B-B14F-4D97-AF65-F5344CB8AC3E}">
        <p14:creationId xmlns:p14="http://schemas.microsoft.com/office/powerpoint/2010/main" val="28123970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urple">
    <p:bg>
      <p:bgPr>
        <a:solidFill>
          <a:srgbClr val="CB410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9BF1C-14CD-FD4E-B932-38F11DAA0076}"/>
              </a:ext>
            </a:extLst>
          </p:cNvPr>
          <p:cNvSpPr>
            <a:spLocks noGrp="1"/>
          </p:cNvSpPr>
          <p:nvPr>
            <p:ph type="ctrTitle" hasCustomPrompt="1"/>
          </p:nvPr>
        </p:nvSpPr>
        <p:spPr>
          <a:xfrm>
            <a:off x="793750" y="2411427"/>
            <a:ext cx="9159454" cy="1174034"/>
          </a:xfrm>
        </p:spPr>
        <p:txBody>
          <a:bodyPr wrap="square" anchor="t">
            <a:noAutofit/>
          </a:bodyPr>
          <a:lstStyle>
            <a:lvl1pPr algn="l">
              <a:lnSpc>
                <a:spcPct val="80000"/>
              </a:lnSpc>
              <a:defRPr sz="6400" cap="none" spc="0" baseline="0">
                <a:solidFill>
                  <a:schemeClr val="bg2"/>
                </a:solidFill>
              </a:defRPr>
            </a:lvl1pPr>
          </a:lstStyle>
          <a:p>
            <a:r>
              <a:rPr lang="en-GB" dirty="0"/>
              <a:t>Title </a:t>
            </a:r>
            <a:br>
              <a:rPr lang="en-GB" dirty="0"/>
            </a:br>
            <a:r>
              <a:rPr lang="en-GB" dirty="0"/>
              <a:t>here</a:t>
            </a:r>
          </a:p>
        </p:txBody>
      </p:sp>
      <p:pic>
        <p:nvPicPr>
          <p:cNvPr id="6" name="Picture 5" descr="In the Service of Scotland">
            <a:extLst>
              <a:ext uri="{FF2B5EF4-FFF2-40B4-BE49-F238E27FC236}">
                <a16:creationId xmlns:a16="http://schemas.microsoft.com/office/drawing/2014/main" id="{8FFE690C-8D97-D945-8E5E-72650468207A}"/>
              </a:ext>
            </a:extLst>
          </p:cNvPr>
          <p:cNvPicPr>
            <a:picLocks noChangeAspect="1"/>
          </p:cNvPicPr>
          <p:nvPr userDrawn="1"/>
        </p:nvPicPr>
        <p:blipFill>
          <a:blip r:embed="rId2"/>
          <a:srcRect/>
          <a:stretch/>
        </p:blipFill>
        <p:spPr>
          <a:xfrm>
            <a:off x="793750" y="5807068"/>
            <a:ext cx="2161717" cy="687394"/>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92530" y="6007773"/>
            <a:ext cx="3397284" cy="504616"/>
          </a:xfrm>
          <a:prstGeom prst="rect">
            <a:avLst/>
          </a:prstGeom>
        </p:spPr>
      </p:pic>
    </p:spTree>
    <p:extLst>
      <p:ext uri="{BB962C8B-B14F-4D97-AF65-F5344CB8AC3E}">
        <p14:creationId xmlns:p14="http://schemas.microsoft.com/office/powerpoint/2010/main" val="5021496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riven by values">
    <p:bg>
      <p:bgPr>
        <a:solidFill>
          <a:schemeClr val="accent3"/>
        </a:solidFill>
        <a:effectLst/>
      </p:bgPr>
    </p:bg>
    <p:spTree>
      <p:nvGrpSpPr>
        <p:cNvPr id="1" name=""/>
        <p:cNvGrpSpPr/>
        <p:nvPr/>
      </p:nvGrpSpPr>
      <p:grpSpPr>
        <a:xfrm>
          <a:off x="0" y="0"/>
          <a:ext cx="0" cy="0"/>
          <a:chOff x="0" y="0"/>
          <a:chExt cx="0" cy="0"/>
        </a:xfrm>
      </p:grpSpPr>
      <p:pic>
        <p:nvPicPr>
          <p:cNvPr id="7" name="Picture 6" descr="In the Service of Scotland">
            <a:extLst>
              <a:ext uri="{FF2B5EF4-FFF2-40B4-BE49-F238E27FC236}">
                <a16:creationId xmlns:a16="http://schemas.microsoft.com/office/drawing/2014/main" id="{FD24D427-58A6-C647-AEE5-9F9C24985929}"/>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8" name="Rectangle 7">
            <a:extLst>
              <a:ext uri="{FF2B5EF4-FFF2-40B4-BE49-F238E27FC236}">
                <a16:creationId xmlns:a16="http://schemas.microsoft.com/office/drawing/2014/main" id="{C6A7985E-C794-154C-BCAD-1B1DA8F45467}"/>
              </a:ext>
              <a:ext uri="{C183D7F6-B498-43B3-948B-1728B52AA6E4}">
                <adec:decorative xmlns:adec="http://schemas.microsoft.com/office/drawing/2017/decorative" val="1"/>
              </a:ext>
            </a:extLst>
          </p:cNvPr>
          <p:cNvSpPr/>
          <p:nvPr userDrawn="1"/>
        </p:nvSpPr>
        <p:spPr>
          <a:xfrm>
            <a:off x="12009600" y="1371600"/>
            <a:ext cx="180975" cy="1371600"/>
          </a:xfrm>
          <a:prstGeom prst="rect">
            <a:avLst/>
          </a:prstGeom>
          <a:solidFill>
            <a:srgbClr val="005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DD2BF59-77F8-0D47-828E-E529FF3CC3CE}"/>
              </a:ext>
              <a:ext uri="{C183D7F6-B498-43B3-948B-1728B52AA6E4}">
                <adec:decorative xmlns:adec="http://schemas.microsoft.com/office/drawing/2017/decorative" val="1"/>
              </a:ext>
            </a:extLst>
          </p:cNvPr>
          <p:cNvSpPr/>
          <p:nvPr userDrawn="1"/>
        </p:nvSpPr>
        <p:spPr>
          <a:xfrm>
            <a:off x="12009600" y="2743200"/>
            <a:ext cx="180975" cy="1371600"/>
          </a:xfrm>
          <a:prstGeom prst="rect">
            <a:avLst/>
          </a:prstGeom>
          <a:solidFill>
            <a:srgbClr val="12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1974DD0-D741-9B45-BCEF-0B8D15F5D8D2}"/>
              </a:ext>
              <a:ext uri="{C183D7F6-B498-43B3-948B-1728B52AA6E4}">
                <adec:decorative xmlns:adec="http://schemas.microsoft.com/office/drawing/2017/decorative" val="1"/>
              </a:ext>
            </a:extLst>
          </p:cNvPr>
          <p:cNvSpPr/>
          <p:nvPr userDrawn="1"/>
        </p:nvSpPr>
        <p:spPr>
          <a:xfrm>
            <a:off x="12009600" y="4113884"/>
            <a:ext cx="180975"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94B45CB-38B5-B84E-8020-B24272F702E9}"/>
              </a:ext>
              <a:ext uri="{C183D7F6-B498-43B3-948B-1728B52AA6E4}">
                <adec:decorative xmlns:adec="http://schemas.microsoft.com/office/drawing/2017/decorative" val="1"/>
              </a:ext>
            </a:extLst>
          </p:cNvPr>
          <p:cNvSpPr/>
          <p:nvPr userDrawn="1"/>
        </p:nvSpPr>
        <p:spPr>
          <a:xfrm>
            <a:off x="12009600" y="5486400"/>
            <a:ext cx="180975" cy="1371600"/>
          </a:xfrm>
          <a:prstGeom prst="rect">
            <a:avLst/>
          </a:prstGeom>
          <a:solidFill>
            <a:srgbClr val="CB4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14E9E31-0F21-2F4F-B98A-0E49BAD50580}"/>
              </a:ext>
              <a:ext uri="{C183D7F6-B498-43B3-948B-1728B52AA6E4}">
                <adec:decorative xmlns:adec="http://schemas.microsoft.com/office/drawing/2017/decorative" val="1"/>
              </a:ext>
            </a:extLst>
          </p:cNvPr>
          <p:cNvSpPr/>
          <p:nvPr userDrawn="1"/>
        </p:nvSpPr>
        <p:spPr>
          <a:xfrm>
            <a:off x="12009600" y="0"/>
            <a:ext cx="180975"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9797" y="1455416"/>
            <a:ext cx="10058400" cy="3713120"/>
          </a:xfrm>
          <a:prstGeom prst="rect">
            <a:avLst/>
          </a:prstGeom>
        </p:spPr>
      </p:pic>
    </p:spTree>
    <p:extLst>
      <p:ext uri="{BB962C8B-B14F-4D97-AF65-F5344CB8AC3E}">
        <p14:creationId xmlns:p14="http://schemas.microsoft.com/office/powerpoint/2010/main" val="2826805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1A724-3300-05A7-C42C-3844E950919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CA4D9F8-19D6-B63D-F03E-B70F72040DF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1E4EB8D-81BC-B297-280C-1ED7F0E4A0E6}"/>
              </a:ext>
            </a:extLst>
          </p:cNvPr>
          <p:cNvSpPr>
            <a:spLocks noGrp="1"/>
          </p:cNvSpPr>
          <p:nvPr>
            <p:ph type="dt" sz="half" idx="10"/>
          </p:nvPr>
        </p:nvSpPr>
        <p:spPr/>
        <p:txBody>
          <a:bodyPr/>
          <a:lstStyle/>
          <a:p>
            <a:fld id="{E1C81D8D-6EF1-4D84-82E0-7831518C0130}" type="datetimeFigureOut">
              <a:rPr lang="en-GB" smtClean="0"/>
              <a:t>17/03/2026</a:t>
            </a:fld>
            <a:endParaRPr lang="en-GB"/>
          </a:p>
        </p:txBody>
      </p:sp>
      <p:sp>
        <p:nvSpPr>
          <p:cNvPr id="5" name="Footer Placeholder 4">
            <a:extLst>
              <a:ext uri="{FF2B5EF4-FFF2-40B4-BE49-F238E27FC236}">
                <a16:creationId xmlns:a16="http://schemas.microsoft.com/office/drawing/2014/main" id="{C4E7114A-5B70-2E64-31CE-74557F685B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629E1C-527D-1CC4-CAA9-8802D24DA194}"/>
              </a:ext>
            </a:extLst>
          </p:cNvPr>
          <p:cNvSpPr>
            <a:spLocks noGrp="1"/>
          </p:cNvSpPr>
          <p:nvPr>
            <p:ph type="sldNum" sz="quarter" idx="12"/>
          </p:nvPr>
        </p:nvSpPr>
        <p:spPr/>
        <p:txBody>
          <a:bodyPr/>
          <a:lstStyle/>
          <a:p>
            <a:fld id="{84F8F55E-6C1D-4EA1-8C7E-81BF5CAADB14}" type="slidenum">
              <a:rPr lang="en-GB" smtClean="0"/>
              <a:t>‹#›</a:t>
            </a:fld>
            <a:endParaRPr lang="en-GB"/>
          </a:p>
        </p:txBody>
      </p:sp>
    </p:spTree>
    <p:extLst>
      <p:ext uri="{BB962C8B-B14F-4D97-AF65-F5344CB8AC3E}">
        <p14:creationId xmlns:p14="http://schemas.microsoft.com/office/powerpoint/2010/main" val="2697210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gital thinking">
    <p:bg>
      <p:bgPr>
        <a:solidFill>
          <a:schemeClr val="accent2"/>
        </a:solidFill>
        <a:effectLst/>
      </p:bgPr>
    </p:bg>
    <p:spTree>
      <p:nvGrpSpPr>
        <p:cNvPr id="1" name=""/>
        <p:cNvGrpSpPr/>
        <p:nvPr/>
      </p:nvGrpSpPr>
      <p:grpSpPr>
        <a:xfrm>
          <a:off x="0" y="0"/>
          <a:ext cx="0" cy="0"/>
          <a:chOff x="0" y="0"/>
          <a:chExt cx="0" cy="0"/>
        </a:xfrm>
      </p:grpSpPr>
      <p:pic>
        <p:nvPicPr>
          <p:cNvPr id="7" name="Picture 6" descr="In the Service of Scotland">
            <a:extLst>
              <a:ext uri="{FF2B5EF4-FFF2-40B4-BE49-F238E27FC236}">
                <a16:creationId xmlns:a16="http://schemas.microsoft.com/office/drawing/2014/main" id="{7BD4F77F-4D4A-ED4C-950C-B3950AB63489}"/>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8" name="Rectangle 7">
            <a:extLst>
              <a:ext uri="{FF2B5EF4-FFF2-40B4-BE49-F238E27FC236}">
                <a16:creationId xmlns:a16="http://schemas.microsoft.com/office/drawing/2014/main" id="{5EBE3657-D74C-2249-818F-3B7C57A976F8}"/>
              </a:ext>
              <a:ext uri="{C183D7F6-B498-43B3-948B-1728B52AA6E4}">
                <adec:decorative xmlns:adec="http://schemas.microsoft.com/office/drawing/2017/decorative" val="1"/>
              </a:ext>
            </a:extLst>
          </p:cNvPr>
          <p:cNvSpPr/>
          <p:nvPr userDrawn="1"/>
        </p:nvSpPr>
        <p:spPr>
          <a:xfrm>
            <a:off x="12009600" y="1371600"/>
            <a:ext cx="180975"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23935BD-7081-0A43-84C7-B84405E87190}"/>
              </a:ext>
              <a:ext uri="{C183D7F6-B498-43B3-948B-1728B52AA6E4}">
                <adec:decorative xmlns:adec="http://schemas.microsoft.com/office/drawing/2017/decorative" val="1"/>
              </a:ext>
            </a:extLst>
          </p:cNvPr>
          <p:cNvSpPr/>
          <p:nvPr userDrawn="1"/>
        </p:nvSpPr>
        <p:spPr>
          <a:xfrm>
            <a:off x="12009600" y="2743200"/>
            <a:ext cx="180975" cy="1371600"/>
          </a:xfrm>
          <a:prstGeom prst="rect">
            <a:avLst/>
          </a:prstGeom>
          <a:solidFill>
            <a:srgbClr val="12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392DC63-BCAD-3D4C-BE98-59DBD165C8E2}"/>
              </a:ext>
              <a:ext uri="{C183D7F6-B498-43B3-948B-1728B52AA6E4}">
                <adec:decorative xmlns:adec="http://schemas.microsoft.com/office/drawing/2017/decorative" val="1"/>
              </a:ext>
            </a:extLst>
          </p:cNvPr>
          <p:cNvSpPr/>
          <p:nvPr userDrawn="1"/>
        </p:nvSpPr>
        <p:spPr>
          <a:xfrm>
            <a:off x="12009600" y="4113884"/>
            <a:ext cx="180975"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EABE475-5D76-4147-B2B4-E325E48A294C}"/>
              </a:ext>
              <a:ext uri="{C183D7F6-B498-43B3-948B-1728B52AA6E4}">
                <adec:decorative xmlns:adec="http://schemas.microsoft.com/office/drawing/2017/decorative" val="1"/>
              </a:ext>
            </a:extLst>
          </p:cNvPr>
          <p:cNvSpPr/>
          <p:nvPr userDrawn="1"/>
        </p:nvSpPr>
        <p:spPr>
          <a:xfrm>
            <a:off x="12009600" y="5486400"/>
            <a:ext cx="180975" cy="1371600"/>
          </a:xfrm>
          <a:prstGeom prst="rect">
            <a:avLst/>
          </a:prstGeom>
          <a:solidFill>
            <a:srgbClr val="CB4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148F0E08-E366-0D49-8F57-A239E449F26C}"/>
              </a:ext>
              <a:ext uri="{C183D7F6-B498-43B3-948B-1728B52AA6E4}">
                <adec:decorative xmlns:adec="http://schemas.microsoft.com/office/drawing/2017/decorative" val="1"/>
              </a:ext>
            </a:extLst>
          </p:cNvPr>
          <p:cNvSpPr/>
          <p:nvPr userDrawn="1"/>
        </p:nvSpPr>
        <p:spPr>
          <a:xfrm>
            <a:off x="12009600" y="0"/>
            <a:ext cx="180975"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9797" y="1455416"/>
            <a:ext cx="10058400" cy="3713120"/>
          </a:xfrm>
          <a:prstGeom prst="rect">
            <a:avLst/>
          </a:prstGeom>
        </p:spPr>
      </p:pic>
    </p:spTree>
    <p:extLst>
      <p:ext uri="{BB962C8B-B14F-4D97-AF65-F5344CB8AC3E}">
        <p14:creationId xmlns:p14="http://schemas.microsoft.com/office/powerpoint/2010/main" val="2526252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divider blue">
    <p:bg>
      <p:bgPr>
        <a:solidFill>
          <a:srgbClr val="12497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9CE517-1F86-B344-A030-2B48132B6A03}"/>
              </a:ext>
            </a:extLst>
          </p:cNvPr>
          <p:cNvSpPr>
            <a:spLocks noGrp="1"/>
          </p:cNvSpPr>
          <p:nvPr>
            <p:ph type="ctrTitle" hasCustomPrompt="1"/>
          </p:nvPr>
        </p:nvSpPr>
        <p:spPr>
          <a:xfrm>
            <a:off x="793750" y="2411427"/>
            <a:ext cx="10604500" cy="1174034"/>
          </a:xfrm>
        </p:spPr>
        <p:txBody>
          <a:bodyPr anchor="t">
            <a:noAutofit/>
          </a:bodyPr>
          <a:lstStyle>
            <a:lvl1pPr algn="l">
              <a:lnSpc>
                <a:spcPct val="80000"/>
              </a:lnSpc>
              <a:defRPr sz="6400" cap="none" spc="0" baseline="0">
                <a:solidFill>
                  <a:schemeClr val="bg1"/>
                </a:solidFill>
                <a:latin typeface="+mj-lt"/>
              </a:defRPr>
            </a:lvl1pPr>
          </a:lstStyle>
          <a:p>
            <a:r>
              <a:rPr lang="en-GB" dirty="0"/>
              <a:t>Title </a:t>
            </a:r>
            <a:br>
              <a:rPr lang="en-GB" dirty="0"/>
            </a:br>
            <a:r>
              <a:rPr lang="en-GB" dirty="0"/>
              <a:t>here</a:t>
            </a:r>
          </a:p>
        </p:txBody>
      </p:sp>
      <p:sp>
        <p:nvSpPr>
          <p:cNvPr id="6" name="Rectangle 5">
            <a:extLst>
              <a:ext uri="{FF2B5EF4-FFF2-40B4-BE49-F238E27FC236}">
                <a16:creationId xmlns:a16="http://schemas.microsoft.com/office/drawing/2014/main" id="{6A854578-9CBA-4345-8399-EEE09F3D91B8}"/>
              </a:ext>
              <a:ext uri="{C183D7F6-B498-43B3-948B-1728B52AA6E4}">
                <adec:decorative xmlns:adec="http://schemas.microsoft.com/office/drawing/2017/decorative" val="1"/>
              </a:ext>
            </a:extLst>
          </p:cNvPr>
          <p:cNvSpPr/>
          <p:nvPr/>
        </p:nvSpPr>
        <p:spPr>
          <a:xfrm>
            <a:off x="12009600" y="1371600"/>
            <a:ext cx="180975"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32E8A1C-8358-514E-A22D-20680A76512D}"/>
              </a:ext>
              <a:ext uri="{C183D7F6-B498-43B3-948B-1728B52AA6E4}">
                <adec:decorative xmlns:adec="http://schemas.microsoft.com/office/drawing/2017/decorative" val="1"/>
              </a:ext>
            </a:extLst>
          </p:cNvPr>
          <p:cNvSpPr/>
          <p:nvPr/>
        </p:nvSpPr>
        <p:spPr>
          <a:xfrm>
            <a:off x="12009600" y="2743200"/>
            <a:ext cx="180975" cy="1371600"/>
          </a:xfrm>
          <a:prstGeom prst="rect">
            <a:avLst/>
          </a:prstGeom>
          <a:solidFill>
            <a:srgbClr val="12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4A8E05B-FB31-1043-B7E5-BD1153E5E65C}"/>
              </a:ext>
              <a:ext uri="{C183D7F6-B498-43B3-948B-1728B52AA6E4}">
                <adec:decorative xmlns:adec="http://schemas.microsoft.com/office/drawing/2017/decorative" val="1"/>
              </a:ext>
            </a:extLst>
          </p:cNvPr>
          <p:cNvSpPr/>
          <p:nvPr/>
        </p:nvSpPr>
        <p:spPr>
          <a:xfrm>
            <a:off x="12009600" y="4113884"/>
            <a:ext cx="180975"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C826B91-6814-AB4D-91B5-2EEBA1702EFD}"/>
              </a:ext>
              <a:ext uri="{C183D7F6-B498-43B3-948B-1728B52AA6E4}">
                <adec:decorative xmlns:adec="http://schemas.microsoft.com/office/drawing/2017/decorative" val="1"/>
              </a:ext>
            </a:extLst>
          </p:cNvPr>
          <p:cNvSpPr/>
          <p:nvPr/>
        </p:nvSpPr>
        <p:spPr>
          <a:xfrm>
            <a:off x="12009600" y="5486400"/>
            <a:ext cx="180975" cy="1371600"/>
          </a:xfrm>
          <a:prstGeom prst="rect">
            <a:avLst/>
          </a:prstGeom>
          <a:solidFill>
            <a:srgbClr val="CB4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In the Service of Scotland">
            <a:extLst>
              <a:ext uri="{FF2B5EF4-FFF2-40B4-BE49-F238E27FC236}">
                <a16:creationId xmlns:a16="http://schemas.microsoft.com/office/drawing/2014/main" id="{62A6CB64-B471-174D-B13E-A8A2C2E01ADE}"/>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8" name="Rectangle 7">
            <a:extLst>
              <a:ext uri="{FF2B5EF4-FFF2-40B4-BE49-F238E27FC236}">
                <a16:creationId xmlns:a16="http://schemas.microsoft.com/office/drawing/2014/main" id="{80325D9F-4DDB-6F4C-8892-07D2B4E48779}"/>
              </a:ext>
              <a:ext uri="{C183D7F6-B498-43B3-948B-1728B52AA6E4}">
                <adec:decorative xmlns:adec="http://schemas.microsoft.com/office/drawing/2017/decorative" val="1"/>
              </a:ext>
            </a:extLst>
          </p:cNvPr>
          <p:cNvSpPr/>
          <p:nvPr userDrawn="1"/>
        </p:nvSpPr>
        <p:spPr>
          <a:xfrm>
            <a:off x="12009600" y="0"/>
            <a:ext cx="180975"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5710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divider red">
    <p:bg>
      <p:bgPr>
        <a:solidFill>
          <a:srgbClr val="AF1B1A"/>
        </a:solidFill>
        <a:effectLst/>
      </p:bgPr>
    </p:bg>
    <p:spTree>
      <p:nvGrpSpPr>
        <p:cNvPr id="1" name=""/>
        <p:cNvGrpSpPr/>
        <p:nvPr/>
      </p:nvGrpSpPr>
      <p:grpSpPr>
        <a:xfrm>
          <a:off x="0" y="0"/>
          <a:ext cx="0" cy="0"/>
          <a:chOff x="0" y="0"/>
          <a:chExt cx="0" cy="0"/>
        </a:xfrm>
      </p:grpSpPr>
      <p:pic>
        <p:nvPicPr>
          <p:cNvPr id="7" name="Picture 6" descr="In the Service of Scotland">
            <a:extLst>
              <a:ext uri="{FF2B5EF4-FFF2-40B4-BE49-F238E27FC236}">
                <a16:creationId xmlns:a16="http://schemas.microsoft.com/office/drawing/2014/main" id="{9BDAA445-782B-D046-B8F8-9A5DA168CF99}"/>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8" name="Rectangle 7">
            <a:extLst>
              <a:ext uri="{FF2B5EF4-FFF2-40B4-BE49-F238E27FC236}">
                <a16:creationId xmlns:a16="http://schemas.microsoft.com/office/drawing/2014/main" id="{FA7BD072-B269-6A46-BCC0-EEB1ABE68AB6}"/>
              </a:ext>
              <a:ext uri="{C183D7F6-B498-43B3-948B-1728B52AA6E4}">
                <adec:decorative xmlns:adec="http://schemas.microsoft.com/office/drawing/2017/decorative" val="1"/>
              </a:ext>
            </a:extLst>
          </p:cNvPr>
          <p:cNvSpPr/>
          <p:nvPr userDrawn="1"/>
        </p:nvSpPr>
        <p:spPr>
          <a:xfrm>
            <a:off x="12009600" y="1371600"/>
            <a:ext cx="180975"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E4D315A-E446-F14E-A51E-FBD69E7714F6}"/>
              </a:ext>
              <a:ext uri="{C183D7F6-B498-43B3-948B-1728B52AA6E4}">
                <adec:decorative xmlns:adec="http://schemas.microsoft.com/office/drawing/2017/decorative" val="1"/>
              </a:ext>
            </a:extLst>
          </p:cNvPr>
          <p:cNvSpPr/>
          <p:nvPr userDrawn="1"/>
        </p:nvSpPr>
        <p:spPr>
          <a:xfrm>
            <a:off x="12009600" y="2743200"/>
            <a:ext cx="180975" cy="1371600"/>
          </a:xfrm>
          <a:prstGeom prst="rect">
            <a:avLst/>
          </a:prstGeom>
          <a:solidFill>
            <a:srgbClr val="12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5D1DF70-8B07-0B45-A8DC-085EC851F9C5}"/>
              </a:ext>
              <a:ext uri="{C183D7F6-B498-43B3-948B-1728B52AA6E4}">
                <adec:decorative xmlns:adec="http://schemas.microsoft.com/office/drawing/2017/decorative" val="1"/>
              </a:ext>
            </a:extLst>
          </p:cNvPr>
          <p:cNvSpPr/>
          <p:nvPr userDrawn="1"/>
        </p:nvSpPr>
        <p:spPr>
          <a:xfrm>
            <a:off x="12009600" y="4113884"/>
            <a:ext cx="180975"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733A3A0-7897-1C4A-8229-454E49B3A400}"/>
              </a:ext>
              <a:ext uri="{C183D7F6-B498-43B3-948B-1728B52AA6E4}">
                <adec:decorative xmlns:adec="http://schemas.microsoft.com/office/drawing/2017/decorative" val="1"/>
              </a:ext>
            </a:extLst>
          </p:cNvPr>
          <p:cNvSpPr/>
          <p:nvPr userDrawn="1"/>
        </p:nvSpPr>
        <p:spPr>
          <a:xfrm>
            <a:off x="12009600" y="5486400"/>
            <a:ext cx="180975" cy="1371600"/>
          </a:xfrm>
          <a:prstGeom prst="rect">
            <a:avLst/>
          </a:prstGeom>
          <a:solidFill>
            <a:srgbClr val="CB4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A06BC04-6A09-D54E-99FC-72E95220607C}"/>
              </a:ext>
              <a:ext uri="{C183D7F6-B498-43B3-948B-1728B52AA6E4}">
                <adec:decorative xmlns:adec="http://schemas.microsoft.com/office/drawing/2017/decorative" val="1"/>
              </a:ext>
            </a:extLst>
          </p:cNvPr>
          <p:cNvSpPr/>
          <p:nvPr userDrawn="1"/>
        </p:nvSpPr>
        <p:spPr>
          <a:xfrm>
            <a:off x="12009600" y="0"/>
            <a:ext cx="180975"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9797" y="1455416"/>
            <a:ext cx="10058400" cy="3713120"/>
          </a:xfrm>
          <a:prstGeom prst="rect">
            <a:avLst/>
          </a:prstGeom>
        </p:spPr>
      </p:pic>
    </p:spTree>
    <p:extLst>
      <p:ext uri="{BB962C8B-B14F-4D97-AF65-F5344CB8AC3E}">
        <p14:creationId xmlns:p14="http://schemas.microsoft.com/office/powerpoint/2010/main" val="28474751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e are learning and improving">
    <p:bg>
      <p:bgPr>
        <a:solidFill>
          <a:srgbClr val="CB4109"/>
        </a:solidFill>
        <a:effectLst/>
      </p:bgPr>
    </p:bg>
    <p:spTree>
      <p:nvGrpSpPr>
        <p:cNvPr id="1" name=""/>
        <p:cNvGrpSpPr/>
        <p:nvPr/>
      </p:nvGrpSpPr>
      <p:grpSpPr>
        <a:xfrm>
          <a:off x="0" y="0"/>
          <a:ext cx="0" cy="0"/>
          <a:chOff x="0" y="0"/>
          <a:chExt cx="0" cy="0"/>
        </a:xfrm>
      </p:grpSpPr>
      <p:pic>
        <p:nvPicPr>
          <p:cNvPr id="7" name="Picture 6" descr="In the Service of Scotland">
            <a:extLst>
              <a:ext uri="{FF2B5EF4-FFF2-40B4-BE49-F238E27FC236}">
                <a16:creationId xmlns:a16="http://schemas.microsoft.com/office/drawing/2014/main" id="{9BDAA445-782B-D046-B8F8-9A5DA168CF99}"/>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8" name="Rectangle 7">
            <a:extLst>
              <a:ext uri="{FF2B5EF4-FFF2-40B4-BE49-F238E27FC236}">
                <a16:creationId xmlns:a16="http://schemas.microsoft.com/office/drawing/2014/main" id="{FA7BD072-B269-6A46-BCC0-EEB1ABE68AB6}"/>
              </a:ext>
              <a:ext uri="{C183D7F6-B498-43B3-948B-1728B52AA6E4}">
                <adec:decorative xmlns:adec="http://schemas.microsoft.com/office/drawing/2017/decorative" val="1"/>
              </a:ext>
            </a:extLst>
          </p:cNvPr>
          <p:cNvSpPr/>
          <p:nvPr userDrawn="1"/>
        </p:nvSpPr>
        <p:spPr>
          <a:xfrm>
            <a:off x="12009600" y="1371600"/>
            <a:ext cx="180975"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E4D315A-E446-F14E-A51E-FBD69E7714F6}"/>
              </a:ext>
              <a:ext uri="{C183D7F6-B498-43B3-948B-1728B52AA6E4}">
                <adec:decorative xmlns:adec="http://schemas.microsoft.com/office/drawing/2017/decorative" val="1"/>
              </a:ext>
            </a:extLst>
          </p:cNvPr>
          <p:cNvSpPr/>
          <p:nvPr userDrawn="1"/>
        </p:nvSpPr>
        <p:spPr>
          <a:xfrm>
            <a:off x="12009600" y="2743200"/>
            <a:ext cx="180975"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5D1DF70-8B07-0B45-A8DC-085EC851F9C5}"/>
              </a:ext>
              <a:ext uri="{C183D7F6-B498-43B3-948B-1728B52AA6E4}">
                <adec:decorative xmlns:adec="http://schemas.microsoft.com/office/drawing/2017/decorative" val="1"/>
              </a:ext>
            </a:extLst>
          </p:cNvPr>
          <p:cNvSpPr/>
          <p:nvPr userDrawn="1"/>
        </p:nvSpPr>
        <p:spPr>
          <a:xfrm>
            <a:off x="12009600" y="4113884"/>
            <a:ext cx="180975"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733A3A0-7897-1C4A-8229-454E49B3A400}"/>
              </a:ext>
              <a:ext uri="{C183D7F6-B498-43B3-948B-1728B52AA6E4}">
                <adec:decorative xmlns:adec="http://schemas.microsoft.com/office/drawing/2017/decorative" val="1"/>
              </a:ext>
            </a:extLst>
          </p:cNvPr>
          <p:cNvSpPr/>
          <p:nvPr userDrawn="1"/>
        </p:nvSpPr>
        <p:spPr>
          <a:xfrm>
            <a:off x="12009600" y="5486400"/>
            <a:ext cx="180975" cy="1371600"/>
          </a:xfrm>
          <a:prstGeom prst="rect">
            <a:avLst/>
          </a:prstGeom>
          <a:solidFill>
            <a:srgbClr val="CB4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A06BC04-6A09-D54E-99FC-72E95220607C}"/>
              </a:ext>
              <a:ext uri="{C183D7F6-B498-43B3-948B-1728B52AA6E4}">
                <adec:decorative xmlns:adec="http://schemas.microsoft.com/office/drawing/2017/decorative" val="1"/>
              </a:ext>
            </a:extLst>
          </p:cNvPr>
          <p:cNvSpPr/>
          <p:nvPr userDrawn="1"/>
        </p:nvSpPr>
        <p:spPr>
          <a:xfrm>
            <a:off x="12009600" y="0"/>
            <a:ext cx="180975"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733A3A0-7897-1C4A-8229-454E49B3A400}"/>
              </a:ext>
              <a:ext uri="{C183D7F6-B498-43B3-948B-1728B52AA6E4}">
                <adec:decorative xmlns:adec="http://schemas.microsoft.com/office/drawing/2017/decorative" val="1"/>
              </a:ext>
            </a:extLst>
          </p:cNvPr>
          <p:cNvSpPr/>
          <p:nvPr userDrawn="1"/>
        </p:nvSpPr>
        <p:spPr>
          <a:xfrm>
            <a:off x="12009599" y="2743200"/>
            <a:ext cx="180975" cy="1371600"/>
          </a:xfrm>
          <a:prstGeom prst="rect">
            <a:avLst/>
          </a:prstGeom>
          <a:solidFill>
            <a:srgbClr val="12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9797" y="1455416"/>
            <a:ext cx="10058400" cy="3713120"/>
          </a:xfrm>
          <a:prstGeom prst="rect">
            <a:avLst/>
          </a:prstGeom>
        </p:spPr>
      </p:pic>
    </p:spTree>
    <p:extLst>
      <p:ext uri="{BB962C8B-B14F-4D97-AF65-F5344CB8AC3E}">
        <p14:creationId xmlns:p14="http://schemas.microsoft.com/office/powerpoint/2010/main" val="13564190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18CC8132-425A-0041-8A4E-3839477337A9}"/>
              </a:ext>
            </a:extLst>
          </p:cNvPr>
          <p:cNvSpPr>
            <a:spLocks noGrp="1"/>
          </p:cNvSpPr>
          <p:nvPr>
            <p:ph type="title" hasCustomPrompt="1"/>
          </p:nvPr>
        </p:nvSpPr>
        <p:spPr>
          <a:xfrm>
            <a:off x="791999" y="1314864"/>
            <a:ext cx="2490697" cy="852468"/>
          </a:xfrm>
        </p:spPr>
        <p:txBody>
          <a:bodyPr>
            <a:noAutofit/>
          </a:bodyPr>
          <a:lstStyle>
            <a:lvl1pPr>
              <a:lnSpc>
                <a:spcPct val="100000"/>
              </a:lnSpc>
              <a:defRPr sz="2600" spc="0">
                <a:solidFill>
                  <a:schemeClr val="tx1"/>
                </a:solidFill>
              </a:defRPr>
            </a:lvl1pPr>
          </a:lstStyle>
          <a:p>
            <a:r>
              <a:rPr lang="en-GB" dirty="0"/>
              <a:t>Contents</a:t>
            </a:r>
          </a:p>
        </p:txBody>
      </p:sp>
      <p:sp>
        <p:nvSpPr>
          <p:cNvPr id="8" name="Text Placeholder 7">
            <a:extLst>
              <a:ext uri="{FF2B5EF4-FFF2-40B4-BE49-F238E27FC236}">
                <a16:creationId xmlns:a16="http://schemas.microsoft.com/office/drawing/2014/main" id="{ED6EEA63-2620-EA41-9547-90F6C96F73AE}"/>
              </a:ext>
            </a:extLst>
          </p:cNvPr>
          <p:cNvSpPr>
            <a:spLocks noGrp="1"/>
          </p:cNvSpPr>
          <p:nvPr>
            <p:ph type="body" sz="quarter" idx="13" hasCustomPrompt="1"/>
          </p:nvPr>
        </p:nvSpPr>
        <p:spPr>
          <a:xfrm>
            <a:off x="3780000" y="1414800"/>
            <a:ext cx="3420000" cy="360000"/>
          </a:xfrm>
        </p:spPr>
        <p:txBody>
          <a:bodyPr/>
          <a:lstStyle>
            <a:lvl1pPr marL="0" indent="0">
              <a:buNone/>
              <a:tabLst>
                <a:tab pos="3420000" algn="r"/>
              </a:tabLst>
              <a:defRPr sz="2000" b="1" i="0">
                <a:solidFill>
                  <a:schemeClr val="tx1"/>
                </a:solidFill>
                <a:latin typeface="Arial Black" panose="020B0604020202020204" pitchFamily="34" charset="0"/>
                <a:cs typeface="Arial Black" panose="020B0604020202020204" pitchFamily="34" charset="0"/>
              </a:defRPr>
            </a:lvl1pPr>
          </a:lstStyle>
          <a:p>
            <a:pPr lvl="0"/>
            <a:r>
              <a:rPr lang="en-GB" dirty="0"/>
              <a:t>Section 1</a:t>
            </a:r>
          </a:p>
        </p:txBody>
      </p:sp>
      <p:sp>
        <p:nvSpPr>
          <p:cNvPr id="9" name="Text Placeholder 7">
            <a:extLst>
              <a:ext uri="{FF2B5EF4-FFF2-40B4-BE49-F238E27FC236}">
                <a16:creationId xmlns:a16="http://schemas.microsoft.com/office/drawing/2014/main" id="{C2A3E376-5EA2-C94B-ABC4-176841F11000}"/>
              </a:ext>
            </a:extLst>
          </p:cNvPr>
          <p:cNvSpPr>
            <a:spLocks noGrp="1"/>
          </p:cNvSpPr>
          <p:nvPr>
            <p:ph type="body" sz="quarter" idx="14" hasCustomPrompt="1"/>
          </p:nvPr>
        </p:nvSpPr>
        <p:spPr>
          <a:xfrm>
            <a:off x="3780000" y="1787549"/>
            <a:ext cx="3420000" cy="1800162"/>
          </a:xfrm>
        </p:spPr>
        <p:txBody>
          <a:bodyPr/>
          <a:lstStyle>
            <a:lvl1pPr marL="0" indent="0" defTabSz="2880000">
              <a:spcBef>
                <a:spcPts val="0"/>
              </a:spcBef>
              <a:spcAft>
                <a:spcPts val="800"/>
              </a:spcAft>
              <a:buNone/>
              <a:tabLst>
                <a:tab pos="3420000" algn="r"/>
              </a:tabLst>
              <a:defRPr sz="2000" b="0" i="0">
                <a:solidFill>
                  <a:schemeClr val="tx1"/>
                </a:solidFill>
                <a:latin typeface="+mn-lt"/>
                <a:cs typeface="Arial Black" panose="020B0604020202020204" pitchFamily="34" charset="0"/>
              </a:defRPr>
            </a:lvl1pPr>
          </a:lstStyle>
          <a:p>
            <a:pPr lvl="0"/>
            <a:r>
              <a:rPr lang="en-GB" dirty="0"/>
              <a:t>Headline	xx</a:t>
            </a:r>
          </a:p>
          <a:p>
            <a:pPr lvl="0"/>
            <a:r>
              <a:rPr lang="en-GB" dirty="0"/>
              <a:t>Headline	xx</a:t>
            </a:r>
          </a:p>
          <a:p>
            <a:pPr lvl="0"/>
            <a:r>
              <a:rPr lang="en-GB" dirty="0"/>
              <a:t>Headline	xx</a:t>
            </a:r>
          </a:p>
          <a:p>
            <a:pPr lvl="0"/>
            <a:r>
              <a:rPr lang="en-GB" dirty="0"/>
              <a:t>Headline	xx</a:t>
            </a:r>
          </a:p>
        </p:txBody>
      </p:sp>
      <p:sp>
        <p:nvSpPr>
          <p:cNvPr id="11" name="Text Placeholder 7">
            <a:extLst>
              <a:ext uri="{FF2B5EF4-FFF2-40B4-BE49-F238E27FC236}">
                <a16:creationId xmlns:a16="http://schemas.microsoft.com/office/drawing/2014/main" id="{3D23736B-6543-E74C-9A23-5CDBD8B12B6D}"/>
              </a:ext>
            </a:extLst>
          </p:cNvPr>
          <p:cNvSpPr>
            <a:spLocks noGrp="1"/>
          </p:cNvSpPr>
          <p:nvPr>
            <p:ph type="body" sz="quarter" idx="15" hasCustomPrompt="1"/>
          </p:nvPr>
        </p:nvSpPr>
        <p:spPr>
          <a:xfrm>
            <a:off x="3780000" y="3767778"/>
            <a:ext cx="3420000" cy="360000"/>
          </a:xfrm>
        </p:spPr>
        <p:txBody>
          <a:bodyPr/>
          <a:lstStyle>
            <a:lvl1pPr marL="0" indent="0">
              <a:buNone/>
              <a:tabLst>
                <a:tab pos="3420000" algn="r"/>
              </a:tabLst>
              <a:defRPr sz="2000" b="1" i="0">
                <a:solidFill>
                  <a:schemeClr val="tx1"/>
                </a:solidFill>
                <a:latin typeface="Arial Black" panose="020B0604020202020204" pitchFamily="34" charset="0"/>
                <a:cs typeface="Arial Black" panose="020B0604020202020204" pitchFamily="34" charset="0"/>
              </a:defRPr>
            </a:lvl1pPr>
          </a:lstStyle>
          <a:p>
            <a:pPr lvl="0"/>
            <a:r>
              <a:rPr lang="en-GB" dirty="0"/>
              <a:t>Section 2</a:t>
            </a:r>
          </a:p>
        </p:txBody>
      </p:sp>
      <p:sp>
        <p:nvSpPr>
          <p:cNvPr id="12" name="Text Placeholder 7">
            <a:extLst>
              <a:ext uri="{FF2B5EF4-FFF2-40B4-BE49-F238E27FC236}">
                <a16:creationId xmlns:a16="http://schemas.microsoft.com/office/drawing/2014/main" id="{49295592-6A51-5D4E-8C6F-3D16D9BDCC6A}"/>
              </a:ext>
            </a:extLst>
          </p:cNvPr>
          <p:cNvSpPr>
            <a:spLocks noGrp="1"/>
          </p:cNvSpPr>
          <p:nvPr>
            <p:ph type="body" sz="quarter" idx="16" hasCustomPrompt="1"/>
          </p:nvPr>
        </p:nvSpPr>
        <p:spPr>
          <a:xfrm>
            <a:off x="3780000" y="4140527"/>
            <a:ext cx="3420000" cy="1800162"/>
          </a:xfrm>
        </p:spPr>
        <p:txBody>
          <a:bodyPr/>
          <a:lstStyle>
            <a:lvl1pPr marL="0" indent="0" defTabSz="2880000">
              <a:spcBef>
                <a:spcPts val="0"/>
              </a:spcBef>
              <a:spcAft>
                <a:spcPts val="800"/>
              </a:spcAft>
              <a:buNone/>
              <a:tabLst>
                <a:tab pos="3420000" algn="r"/>
              </a:tabLst>
              <a:defRPr sz="2000" b="0" i="0">
                <a:solidFill>
                  <a:schemeClr val="tx1"/>
                </a:solidFill>
                <a:latin typeface="+mn-lt"/>
                <a:cs typeface="Arial Black" panose="020B0604020202020204" pitchFamily="34" charset="0"/>
              </a:defRPr>
            </a:lvl1pPr>
          </a:lstStyle>
          <a:p>
            <a:pPr lvl="0"/>
            <a:r>
              <a:rPr lang="en-GB" dirty="0"/>
              <a:t>Headline	xx</a:t>
            </a:r>
          </a:p>
          <a:p>
            <a:pPr lvl="0"/>
            <a:r>
              <a:rPr lang="en-GB" dirty="0"/>
              <a:t>Headline	xx</a:t>
            </a:r>
          </a:p>
          <a:p>
            <a:pPr lvl="0"/>
            <a:r>
              <a:rPr lang="en-GB" dirty="0"/>
              <a:t>Headline	xx</a:t>
            </a:r>
          </a:p>
          <a:p>
            <a:pPr lvl="0"/>
            <a:r>
              <a:rPr lang="en-GB" dirty="0"/>
              <a:t>Headline	xx</a:t>
            </a:r>
          </a:p>
        </p:txBody>
      </p:sp>
      <p:sp>
        <p:nvSpPr>
          <p:cNvPr id="13" name="Text Placeholder 7">
            <a:extLst>
              <a:ext uri="{FF2B5EF4-FFF2-40B4-BE49-F238E27FC236}">
                <a16:creationId xmlns:a16="http://schemas.microsoft.com/office/drawing/2014/main" id="{1D383DF3-E7E6-8942-B7C9-15C4CF7006E0}"/>
              </a:ext>
            </a:extLst>
          </p:cNvPr>
          <p:cNvSpPr>
            <a:spLocks noGrp="1"/>
          </p:cNvSpPr>
          <p:nvPr>
            <p:ph type="body" sz="quarter" idx="17" hasCustomPrompt="1"/>
          </p:nvPr>
        </p:nvSpPr>
        <p:spPr>
          <a:xfrm>
            <a:off x="7971900" y="1414800"/>
            <a:ext cx="3420000" cy="360000"/>
          </a:xfrm>
        </p:spPr>
        <p:txBody>
          <a:bodyPr/>
          <a:lstStyle>
            <a:lvl1pPr marL="0" indent="0">
              <a:buNone/>
              <a:tabLst>
                <a:tab pos="3420000" algn="r"/>
              </a:tabLst>
              <a:defRPr sz="2000" b="1" i="0">
                <a:solidFill>
                  <a:schemeClr val="tx1"/>
                </a:solidFill>
                <a:latin typeface="Arial Black" panose="020B0604020202020204" pitchFamily="34" charset="0"/>
                <a:cs typeface="Arial Black" panose="020B0604020202020204" pitchFamily="34" charset="0"/>
              </a:defRPr>
            </a:lvl1pPr>
          </a:lstStyle>
          <a:p>
            <a:pPr lvl="0"/>
            <a:r>
              <a:rPr lang="en-GB" dirty="0"/>
              <a:t>Section 3</a:t>
            </a:r>
          </a:p>
        </p:txBody>
      </p:sp>
      <p:sp>
        <p:nvSpPr>
          <p:cNvPr id="14" name="Text Placeholder 7">
            <a:extLst>
              <a:ext uri="{FF2B5EF4-FFF2-40B4-BE49-F238E27FC236}">
                <a16:creationId xmlns:a16="http://schemas.microsoft.com/office/drawing/2014/main" id="{943363B7-506B-3445-92E9-DF8AC09A6B11}"/>
              </a:ext>
            </a:extLst>
          </p:cNvPr>
          <p:cNvSpPr>
            <a:spLocks noGrp="1"/>
          </p:cNvSpPr>
          <p:nvPr>
            <p:ph type="body" sz="quarter" idx="18" hasCustomPrompt="1"/>
          </p:nvPr>
        </p:nvSpPr>
        <p:spPr>
          <a:xfrm>
            <a:off x="7971900" y="1787549"/>
            <a:ext cx="3420000" cy="1800162"/>
          </a:xfrm>
        </p:spPr>
        <p:txBody>
          <a:bodyPr/>
          <a:lstStyle>
            <a:lvl1pPr marL="0" indent="0" defTabSz="2880000">
              <a:spcBef>
                <a:spcPts val="0"/>
              </a:spcBef>
              <a:spcAft>
                <a:spcPts val="800"/>
              </a:spcAft>
              <a:buNone/>
              <a:tabLst>
                <a:tab pos="3420000" algn="r"/>
              </a:tabLst>
              <a:defRPr sz="2000" b="0" i="0">
                <a:solidFill>
                  <a:schemeClr val="tx1"/>
                </a:solidFill>
                <a:latin typeface="+mn-lt"/>
                <a:cs typeface="Arial Black" panose="020B0604020202020204" pitchFamily="34" charset="0"/>
              </a:defRPr>
            </a:lvl1pPr>
          </a:lstStyle>
          <a:p>
            <a:pPr lvl="0"/>
            <a:r>
              <a:rPr lang="en-GB" dirty="0"/>
              <a:t>Headline	xx</a:t>
            </a:r>
          </a:p>
          <a:p>
            <a:pPr lvl="0"/>
            <a:r>
              <a:rPr lang="en-GB" dirty="0"/>
              <a:t>Headline	xx</a:t>
            </a:r>
          </a:p>
          <a:p>
            <a:pPr lvl="0"/>
            <a:r>
              <a:rPr lang="en-GB" dirty="0"/>
              <a:t>Headline	xx</a:t>
            </a:r>
          </a:p>
          <a:p>
            <a:pPr lvl="0"/>
            <a:r>
              <a:rPr lang="en-GB" dirty="0"/>
              <a:t>Headline	xx</a:t>
            </a:r>
          </a:p>
        </p:txBody>
      </p:sp>
      <p:sp>
        <p:nvSpPr>
          <p:cNvPr id="15" name="Text Placeholder 7">
            <a:extLst>
              <a:ext uri="{FF2B5EF4-FFF2-40B4-BE49-F238E27FC236}">
                <a16:creationId xmlns:a16="http://schemas.microsoft.com/office/drawing/2014/main" id="{3AB2EB88-5D16-E842-8EC4-9C9EEE116B93}"/>
              </a:ext>
            </a:extLst>
          </p:cNvPr>
          <p:cNvSpPr>
            <a:spLocks noGrp="1"/>
          </p:cNvSpPr>
          <p:nvPr>
            <p:ph type="body" sz="quarter" idx="19" hasCustomPrompt="1"/>
          </p:nvPr>
        </p:nvSpPr>
        <p:spPr>
          <a:xfrm>
            <a:off x="7971900" y="3767778"/>
            <a:ext cx="3420000" cy="360000"/>
          </a:xfrm>
        </p:spPr>
        <p:txBody>
          <a:bodyPr/>
          <a:lstStyle>
            <a:lvl1pPr marL="0" indent="0">
              <a:buNone/>
              <a:tabLst>
                <a:tab pos="3420000" algn="r"/>
              </a:tabLst>
              <a:defRPr sz="2000" b="1" i="0">
                <a:solidFill>
                  <a:schemeClr val="tx1"/>
                </a:solidFill>
                <a:latin typeface="Arial Black" panose="020B0604020202020204" pitchFamily="34" charset="0"/>
                <a:cs typeface="Arial Black" panose="020B0604020202020204" pitchFamily="34" charset="0"/>
              </a:defRPr>
            </a:lvl1pPr>
          </a:lstStyle>
          <a:p>
            <a:pPr lvl="0"/>
            <a:r>
              <a:rPr lang="en-GB" dirty="0"/>
              <a:t>Section 4</a:t>
            </a:r>
          </a:p>
        </p:txBody>
      </p:sp>
      <p:sp>
        <p:nvSpPr>
          <p:cNvPr id="16" name="Text Placeholder 7">
            <a:extLst>
              <a:ext uri="{FF2B5EF4-FFF2-40B4-BE49-F238E27FC236}">
                <a16:creationId xmlns:a16="http://schemas.microsoft.com/office/drawing/2014/main" id="{1B18D753-2DD6-A64B-85D1-DD499C79C9B9}"/>
              </a:ext>
            </a:extLst>
          </p:cNvPr>
          <p:cNvSpPr>
            <a:spLocks noGrp="1"/>
          </p:cNvSpPr>
          <p:nvPr>
            <p:ph type="body" sz="quarter" idx="20" hasCustomPrompt="1"/>
          </p:nvPr>
        </p:nvSpPr>
        <p:spPr>
          <a:xfrm>
            <a:off x="7971900" y="4140527"/>
            <a:ext cx="3420000" cy="1800162"/>
          </a:xfrm>
        </p:spPr>
        <p:txBody>
          <a:bodyPr/>
          <a:lstStyle>
            <a:lvl1pPr marL="0" indent="0" defTabSz="2880000">
              <a:spcBef>
                <a:spcPts val="0"/>
              </a:spcBef>
              <a:spcAft>
                <a:spcPts val="800"/>
              </a:spcAft>
              <a:buNone/>
              <a:tabLst>
                <a:tab pos="3420000" algn="r"/>
              </a:tabLst>
              <a:defRPr sz="2000" b="0" i="0">
                <a:solidFill>
                  <a:schemeClr val="tx1"/>
                </a:solidFill>
                <a:latin typeface="+mn-lt"/>
                <a:cs typeface="Arial Black" panose="020B0604020202020204" pitchFamily="34" charset="0"/>
              </a:defRPr>
            </a:lvl1pPr>
          </a:lstStyle>
          <a:p>
            <a:pPr lvl="0"/>
            <a:r>
              <a:rPr lang="en-GB" dirty="0"/>
              <a:t>Headline	xx</a:t>
            </a:r>
          </a:p>
          <a:p>
            <a:pPr lvl="0"/>
            <a:r>
              <a:rPr lang="en-GB" dirty="0"/>
              <a:t>Headline	xx</a:t>
            </a:r>
          </a:p>
          <a:p>
            <a:pPr lvl="0"/>
            <a:r>
              <a:rPr lang="en-GB" dirty="0"/>
              <a:t>Headline	xx</a:t>
            </a:r>
          </a:p>
          <a:p>
            <a:pPr lvl="0"/>
            <a:r>
              <a:rPr lang="en-GB" dirty="0"/>
              <a:t>Headline	xx</a:t>
            </a:r>
          </a:p>
        </p:txBody>
      </p:sp>
      <p:pic>
        <p:nvPicPr>
          <p:cNvPr id="17" name="Picture 16" descr="In the service of scotland">
            <a:extLst>
              <a:ext uri="{FF2B5EF4-FFF2-40B4-BE49-F238E27FC236}">
                <a16:creationId xmlns:a16="http://schemas.microsoft.com/office/drawing/2014/main" id="{A595E0AB-DD69-6641-BF50-E3F23EE8D59B}"/>
              </a:ext>
            </a:extLst>
          </p:cNvPr>
          <p:cNvPicPr>
            <a:picLocks noChangeAspect="1"/>
          </p:cNvPicPr>
          <p:nvPr userDrawn="1"/>
        </p:nvPicPr>
        <p:blipFill>
          <a:blip r:embed="rId2"/>
          <a:stretch>
            <a:fillRect/>
          </a:stretch>
        </p:blipFill>
        <p:spPr>
          <a:xfrm>
            <a:off x="336550" y="5806423"/>
            <a:ext cx="2466975" cy="870169"/>
          </a:xfrm>
          <a:prstGeom prst="rect">
            <a:avLst/>
          </a:prstGeom>
        </p:spPr>
      </p:pic>
      <p:sp>
        <p:nvSpPr>
          <p:cNvPr id="6"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p:txBody>
          <a:bodyPr/>
          <a:lstStyle/>
          <a:p>
            <a:fld id="{B0DC7242-389F-F94B-9C3F-D14DCC7DC795}" type="slidenum">
              <a:rPr lang="en-GB" smtClean="0"/>
              <a:t>‹#›</a:t>
            </a:fld>
            <a:endParaRPr lang="en-GB" dirty="0"/>
          </a:p>
        </p:txBody>
      </p:sp>
    </p:spTree>
    <p:extLst>
      <p:ext uri="{BB962C8B-B14F-4D97-AF65-F5344CB8AC3E}">
        <p14:creationId xmlns:p14="http://schemas.microsoft.com/office/powerpoint/2010/main" val="29471338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cons avail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9" y="1260000"/>
            <a:ext cx="5040000" cy="852468"/>
          </a:xfrm>
        </p:spPr>
        <p:txBody>
          <a:bodyPr>
            <a:noAutofit/>
          </a:bodyPr>
          <a:lstStyle>
            <a:lvl1pPr>
              <a:lnSpc>
                <a:spcPct val="100000"/>
              </a:lnSpc>
              <a:defRPr sz="3100" spc="0">
                <a:solidFill>
                  <a:schemeClr val="tx1"/>
                </a:solidFill>
              </a:defRPr>
            </a:lvl1pPr>
          </a:lstStyle>
          <a:p>
            <a:r>
              <a:rPr lang="en-GB" dirty="0"/>
              <a:t>Headline here</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157284" y="6494463"/>
            <a:ext cx="240966" cy="365125"/>
          </a:xfrm>
        </p:spPr>
        <p:txBody>
          <a:bodyPr/>
          <a:lstStyle>
            <a:lvl1pPr>
              <a:defRPr>
                <a:solidFill>
                  <a:schemeClr val="tx1"/>
                </a:solidFill>
              </a:defRPr>
            </a:lvl1pPr>
          </a:lstStyle>
          <a:p>
            <a:fld id="{B0DC7242-389F-F94B-9C3F-D14DCC7DC795}" type="slidenum">
              <a:rPr lang="en-GB" smtClean="0"/>
              <a:pPr/>
              <a:t>‹#›</a:t>
            </a:fld>
            <a:endParaRPr lang="en-GB" dirty="0"/>
          </a:p>
        </p:txBody>
      </p:sp>
      <p:sp>
        <p:nvSpPr>
          <p:cNvPr id="10" name="TextBox 9">
            <a:extLst>
              <a:ext uri="{FF2B5EF4-FFF2-40B4-BE49-F238E27FC236}">
                <a16:creationId xmlns:a16="http://schemas.microsoft.com/office/drawing/2014/main" id="{2A4493CE-C808-0548-BB80-191C7D408976}"/>
              </a:ext>
            </a:extLst>
          </p:cNvPr>
          <p:cNvSpPr txBox="1"/>
          <p:nvPr userDrawn="1"/>
        </p:nvSpPr>
        <p:spPr>
          <a:xfrm>
            <a:off x="793750" y="3514400"/>
            <a:ext cx="889000" cy="184666"/>
          </a:xfrm>
          <a:prstGeom prst="rect">
            <a:avLst/>
          </a:prstGeom>
          <a:noFill/>
        </p:spPr>
        <p:txBody>
          <a:bodyPr wrap="square" lIns="0" tIns="0" rIns="0" bIns="0" rtlCol="0">
            <a:spAutoFit/>
          </a:bodyPr>
          <a:lstStyle/>
          <a:p>
            <a:pPr algn="ctr"/>
            <a:r>
              <a:rPr lang="en-GB" sz="1200" b="1" dirty="0"/>
              <a:t>Integrity</a:t>
            </a:r>
          </a:p>
        </p:txBody>
      </p:sp>
      <p:pic>
        <p:nvPicPr>
          <p:cNvPr id="19" name="Picture 18" descr="integrity icon">
            <a:extLst>
              <a:ext uri="{FF2B5EF4-FFF2-40B4-BE49-F238E27FC236}">
                <a16:creationId xmlns:a16="http://schemas.microsoft.com/office/drawing/2014/main" id="{091BDC56-86E7-A24E-BB55-7EAFE2BFDCD4}"/>
              </a:ext>
            </a:extLst>
          </p:cNvPr>
          <p:cNvPicPr>
            <a:picLocks noChangeAspect="1"/>
          </p:cNvPicPr>
          <p:nvPr userDrawn="1"/>
        </p:nvPicPr>
        <p:blipFill>
          <a:blip r:embed="rId2"/>
          <a:srcRect/>
          <a:stretch/>
        </p:blipFill>
        <p:spPr>
          <a:xfrm>
            <a:off x="752765" y="2385668"/>
            <a:ext cx="1016000" cy="647700"/>
          </a:xfrm>
          <a:prstGeom prst="rect">
            <a:avLst/>
          </a:prstGeom>
        </p:spPr>
      </p:pic>
      <p:pic>
        <p:nvPicPr>
          <p:cNvPr id="18" name="Picture 17" descr="integrity icon within a circle">
            <a:extLst>
              <a:ext uri="{FF2B5EF4-FFF2-40B4-BE49-F238E27FC236}">
                <a16:creationId xmlns:a16="http://schemas.microsoft.com/office/drawing/2014/main" id="{91956C50-8B9C-D34C-A27D-49A249CA30C2}"/>
              </a:ext>
            </a:extLst>
          </p:cNvPr>
          <p:cNvPicPr>
            <a:picLocks noChangeAspect="1"/>
          </p:cNvPicPr>
          <p:nvPr userDrawn="1"/>
        </p:nvPicPr>
        <p:blipFill>
          <a:blip r:embed="rId3"/>
          <a:srcRect/>
          <a:stretch/>
        </p:blipFill>
        <p:spPr>
          <a:xfrm>
            <a:off x="793750" y="4009680"/>
            <a:ext cx="889000" cy="889000"/>
          </a:xfrm>
          <a:prstGeom prst="rect">
            <a:avLst/>
          </a:prstGeom>
        </p:spPr>
      </p:pic>
      <p:sp>
        <p:nvSpPr>
          <p:cNvPr id="11" name="TextBox 10">
            <a:extLst>
              <a:ext uri="{FF2B5EF4-FFF2-40B4-BE49-F238E27FC236}">
                <a16:creationId xmlns:a16="http://schemas.microsoft.com/office/drawing/2014/main" id="{2541A464-4DC9-8749-88B7-B3D0C7DADB17}"/>
              </a:ext>
            </a:extLst>
          </p:cNvPr>
          <p:cNvSpPr txBox="1"/>
          <p:nvPr userDrawn="1"/>
        </p:nvSpPr>
        <p:spPr>
          <a:xfrm>
            <a:off x="3214831" y="3514400"/>
            <a:ext cx="889000" cy="184666"/>
          </a:xfrm>
          <a:prstGeom prst="rect">
            <a:avLst/>
          </a:prstGeom>
          <a:noFill/>
        </p:spPr>
        <p:txBody>
          <a:bodyPr wrap="square" lIns="0" tIns="0" rIns="0" bIns="0" rtlCol="0">
            <a:spAutoFit/>
          </a:bodyPr>
          <a:lstStyle/>
          <a:p>
            <a:pPr algn="ctr"/>
            <a:r>
              <a:rPr lang="en-GB" sz="1200" b="1" dirty="0"/>
              <a:t>Inclusivity</a:t>
            </a:r>
          </a:p>
        </p:txBody>
      </p:sp>
      <p:pic>
        <p:nvPicPr>
          <p:cNvPr id="29" name="Picture 28" descr="inclusivity icon">
            <a:extLst>
              <a:ext uri="{FF2B5EF4-FFF2-40B4-BE49-F238E27FC236}">
                <a16:creationId xmlns:a16="http://schemas.microsoft.com/office/drawing/2014/main" id="{5764165A-23EF-6B48-9411-2DE1C5BB4CC8}"/>
              </a:ext>
            </a:extLst>
          </p:cNvPr>
          <p:cNvPicPr>
            <a:picLocks noChangeAspect="1"/>
          </p:cNvPicPr>
          <p:nvPr userDrawn="1"/>
        </p:nvPicPr>
        <p:blipFill>
          <a:blip r:embed="rId4"/>
          <a:stretch>
            <a:fillRect/>
          </a:stretch>
        </p:blipFill>
        <p:spPr>
          <a:xfrm>
            <a:off x="3171825" y="2228660"/>
            <a:ext cx="990600" cy="977900"/>
          </a:xfrm>
          <a:prstGeom prst="rect">
            <a:avLst/>
          </a:prstGeom>
        </p:spPr>
      </p:pic>
      <p:pic>
        <p:nvPicPr>
          <p:cNvPr id="28" name="Picture 27" descr="inclusivity icon within circle">
            <a:extLst>
              <a:ext uri="{FF2B5EF4-FFF2-40B4-BE49-F238E27FC236}">
                <a16:creationId xmlns:a16="http://schemas.microsoft.com/office/drawing/2014/main" id="{3532C57B-8FB9-1F4B-B99B-3C902E058BC1}"/>
              </a:ext>
            </a:extLst>
          </p:cNvPr>
          <p:cNvPicPr>
            <a:picLocks noChangeAspect="1"/>
          </p:cNvPicPr>
          <p:nvPr userDrawn="1"/>
        </p:nvPicPr>
        <p:blipFill>
          <a:blip r:embed="rId5"/>
          <a:stretch>
            <a:fillRect/>
          </a:stretch>
        </p:blipFill>
        <p:spPr>
          <a:xfrm>
            <a:off x="3222625" y="4017772"/>
            <a:ext cx="889000" cy="889000"/>
          </a:xfrm>
          <a:prstGeom prst="rect">
            <a:avLst/>
          </a:prstGeom>
        </p:spPr>
      </p:pic>
      <p:sp>
        <p:nvSpPr>
          <p:cNvPr id="12" name="TextBox 11">
            <a:extLst>
              <a:ext uri="{FF2B5EF4-FFF2-40B4-BE49-F238E27FC236}">
                <a16:creationId xmlns:a16="http://schemas.microsoft.com/office/drawing/2014/main" id="{26C197D3-A71D-8746-9517-794462FD5AF7}"/>
              </a:ext>
            </a:extLst>
          </p:cNvPr>
          <p:cNvSpPr txBox="1"/>
          <p:nvPr userDrawn="1"/>
        </p:nvSpPr>
        <p:spPr>
          <a:xfrm>
            <a:off x="5646303" y="3514400"/>
            <a:ext cx="889000" cy="184666"/>
          </a:xfrm>
          <a:prstGeom prst="rect">
            <a:avLst/>
          </a:prstGeom>
          <a:noFill/>
        </p:spPr>
        <p:txBody>
          <a:bodyPr wrap="square" lIns="0" tIns="0" rIns="0" bIns="0" rtlCol="0">
            <a:spAutoFit/>
          </a:bodyPr>
          <a:lstStyle/>
          <a:p>
            <a:pPr algn="ctr"/>
            <a:r>
              <a:rPr lang="en-GB" sz="1200" b="1" dirty="0"/>
              <a:t>Innovation</a:t>
            </a:r>
          </a:p>
        </p:txBody>
      </p:sp>
      <p:pic>
        <p:nvPicPr>
          <p:cNvPr id="31" name="Picture 30" descr="innovation icon">
            <a:extLst>
              <a:ext uri="{FF2B5EF4-FFF2-40B4-BE49-F238E27FC236}">
                <a16:creationId xmlns:a16="http://schemas.microsoft.com/office/drawing/2014/main" id="{981B7937-F399-FB42-9BE5-C5B67F7C1046}"/>
              </a:ext>
            </a:extLst>
          </p:cNvPr>
          <p:cNvPicPr>
            <a:picLocks noChangeAspect="1"/>
          </p:cNvPicPr>
          <p:nvPr userDrawn="1"/>
        </p:nvPicPr>
        <p:blipFill>
          <a:blip r:embed="rId6"/>
          <a:stretch>
            <a:fillRect/>
          </a:stretch>
        </p:blipFill>
        <p:spPr>
          <a:xfrm>
            <a:off x="5753099" y="2203260"/>
            <a:ext cx="685800" cy="1003300"/>
          </a:xfrm>
          <a:prstGeom prst="rect">
            <a:avLst/>
          </a:prstGeom>
        </p:spPr>
      </p:pic>
      <p:pic>
        <p:nvPicPr>
          <p:cNvPr id="30" name="Picture 29" descr="innovation icon within a circle">
            <a:extLst>
              <a:ext uri="{FF2B5EF4-FFF2-40B4-BE49-F238E27FC236}">
                <a16:creationId xmlns:a16="http://schemas.microsoft.com/office/drawing/2014/main" id="{E8A619BA-4CA0-364D-B12F-8AA9DCB686AA}"/>
              </a:ext>
            </a:extLst>
          </p:cNvPr>
          <p:cNvPicPr>
            <a:picLocks noChangeAspect="1"/>
          </p:cNvPicPr>
          <p:nvPr userDrawn="1"/>
        </p:nvPicPr>
        <p:blipFill>
          <a:blip r:embed="rId7"/>
          <a:stretch>
            <a:fillRect/>
          </a:stretch>
        </p:blipFill>
        <p:spPr>
          <a:xfrm>
            <a:off x="5651499" y="4021773"/>
            <a:ext cx="889000" cy="889000"/>
          </a:xfrm>
          <a:prstGeom prst="rect">
            <a:avLst/>
          </a:prstGeom>
        </p:spPr>
      </p:pic>
      <p:sp>
        <p:nvSpPr>
          <p:cNvPr id="14" name="TextBox 13">
            <a:extLst>
              <a:ext uri="{FF2B5EF4-FFF2-40B4-BE49-F238E27FC236}">
                <a16:creationId xmlns:a16="http://schemas.microsoft.com/office/drawing/2014/main" id="{4136242F-0814-9A48-8D92-E9A41F77FF31}"/>
              </a:ext>
            </a:extLst>
          </p:cNvPr>
          <p:cNvSpPr txBox="1"/>
          <p:nvPr userDrawn="1"/>
        </p:nvSpPr>
        <p:spPr>
          <a:xfrm>
            <a:off x="7986567" y="3514400"/>
            <a:ext cx="1076616" cy="184666"/>
          </a:xfrm>
          <a:prstGeom prst="rect">
            <a:avLst/>
          </a:prstGeom>
          <a:noFill/>
        </p:spPr>
        <p:txBody>
          <a:bodyPr wrap="square" lIns="0" tIns="0" rIns="0" bIns="0" rtlCol="0">
            <a:spAutoFit/>
          </a:bodyPr>
          <a:lstStyle/>
          <a:p>
            <a:pPr algn="ctr"/>
            <a:r>
              <a:rPr lang="en-GB" sz="1200" b="1" dirty="0"/>
              <a:t>Collaboration</a:t>
            </a:r>
          </a:p>
        </p:txBody>
      </p:sp>
      <p:pic>
        <p:nvPicPr>
          <p:cNvPr id="25" name="Picture 24" descr="collaboration icon">
            <a:extLst>
              <a:ext uri="{FF2B5EF4-FFF2-40B4-BE49-F238E27FC236}">
                <a16:creationId xmlns:a16="http://schemas.microsoft.com/office/drawing/2014/main" id="{16A0D3AF-7AD5-E24F-AC06-928D3AB7A461}"/>
              </a:ext>
            </a:extLst>
          </p:cNvPr>
          <p:cNvPicPr>
            <a:picLocks noChangeAspect="1"/>
          </p:cNvPicPr>
          <p:nvPr userDrawn="1"/>
        </p:nvPicPr>
        <p:blipFill>
          <a:blip r:embed="rId8"/>
          <a:srcRect/>
          <a:stretch/>
        </p:blipFill>
        <p:spPr>
          <a:xfrm>
            <a:off x="8110683" y="2233268"/>
            <a:ext cx="952500" cy="952500"/>
          </a:xfrm>
          <a:prstGeom prst="rect">
            <a:avLst/>
          </a:prstGeom>
        </p:spPr>
      </p:pic>
      <p:pic>
        <p:nvPicPr>
          <p:cNvPr id="24" name="Picture 23" descr="collaboration icon within a circle">
            <a:extLst>
              <a:ext uri="{FF2B5EF4-FFF2-40B4-BE49-F238E27FC236}">
                <a16:creationId xmlns:a16="http://schemas.microsoft.com/office/drawing/2014/main" id="{3C8B459A-4234-9F4B-BF48-3D95909A41E2}"/>
              </a:ext>
            </a:extLst>
          </p:cNvPr>
          <p:cNvPicPr>
            <a:picLocks noChangeAspect="1"/>
          </p:cNvPicPr>
          <p:nvPr userDrawn="1"/>
        </p:nvPicPr>
        <p:blipFill>
          <a:blip r:embed="rId9"/>
          <a:srcRect/>
          <a:stretch/>
        </p:blipFill>
        <p:spPr>
          <a:xfrm>
            <a:off x="8080375" y="4009680"/>
            <a:ext cx="889000" cy="889000"/>
          </a:xfrm>
          <a:prstGeom prst="rect">
            <a:avLst/>
          </a:prstGeom>
        </p:spPr>
      </p:pic>
      <p:sp>
        <p:nvSpPr>
          <p:cNvPr id="17" name="TextBox 16">
            <a:extLst>
              <a:ext uri="{FF2B5EF4-FFF2-40B4-BE49-F238E27FC236}">
                <a16:creationId xmlns:a16="http://schemas.microsoft.com/office/drawing/2014/main" id="{DF2435EB-6850-EA44-BC62-56A4F46B7652}"/>
              </a:ext>
            </a:extLst>
          </p:cNvPr>
          <p:cNvSpPr txBox="1"/>
          <p:nvPr userDrawn="1"/>
        </p:nvSpPr>
        <p:spPr>
          <a:xfrm>
            <a:off x="10509249" y="3514400"/>
            <a:ext cx="889000" cy="184666"/>
          </a:xfrm>
          <a:prstGeom prst="rect">
            <a:avLst/>
          </a:prstGeom>
          <a:noFill/>
        </p:spPr>
        <p:txBody>
          <a:bodyPr wrap="square" lIns="0" tIns="0" rIns="0" bIns="0" rtlCol="0">
            <a:spAutoFit/>
          </a:bodyPr>
          <a:lstStyle/>
          <a:p>
            <a:pPr algn="ctr"/>
            <a:r>
              <a:rPr lang="en-GB" sz="1200" b="1" dirty="0"/>
              <a:t>Kindness</a:t>
            </a:r>
          </a:p>
        </p:txBody>
      </p:sp>
      <p:pic>
        <p:nvPicPr>
          <p:cNvPr id="27" name="Picture 26" descr="kindness icon">
            <a:extLst>
              <a:ext uri="{FF2B5EF4-FFF2-40B4-BE49-F238E27FC236}">
                <a16:creationId xmlns:a16="http://schemas.microsoft.com/office/drawing/2014/main" id="{D9B7645A-9EA2-0242-92E4-06BBFD8E99DD}"/>
              </a:ext>
            </a:extLst>
          </p:cNvPr>
          <p:cNvPicPr>
            <a:picLocks noChangeAspect="1"/>
          </p:cNvPicPr>
          <p:nvPr userDrawn="1"/>
        </p:nvPicPr>
        <p:blipFill>
          <a:blip r:embed="rId10"/>
          <a:srcRect/>
          <a:stretch/>
        </p:blipFill>
        <p:spPr>
          <a:xfrm>
            <a:off x="10521949" y="2341218"/>
            <a:ext cx="876300" cy="736600"/>
          </a:xfrm>
          <a:prstGeom prst="rect">
            <a:avLst/>
          </a:prstGeom>
        </p:spPr>
      </p:pic>
      <p:pic>
        <p:nvPicPr>
          <p:cNvPr id="26" name="Picture 25" descr="kindness icon within a circle">
            <a:extLst>
              <a:ext uri="{FF2B5EF4-FFF2-40B4-BE49-F238E27FC236}">
                <a16:creationId xmlns:a16="http://schemas.microsoft.com/office/drawing/2014/main" id="{F5E9406C-A16A-9543-92EE-D44C279688B7}"/>
              </a:ext>
            </a:extLst>
          </p:cNvPr>
          <p:cNvPicPr>
            <a:picLocks noChangeAspect="1"/>
          </p:cNvPicPr>
          <p:nvPr userDrawn="1"/>
        </p:nvPicPr>
        <p:blipFill>
          <a:blip r:embed="rId11"/>
          <a:srcRect/>
          <a:stretch/>
        </p:blipFill>
        <p:spPr>
          <a:xfrm>
            <a:off x="10509249" y="4009680"/>
            <a:ext cx="889000" cy="889000"/>
          </a:xfrm>
          <a:prstGeom prst="rect">
            <a:avLst/>
          </a:prstGeom>
        </p:spPr>
      </p:pic>
      <p:pic>
        <p:nvPicPr>
          <p:cNvPr id="20" name="Picture 19" descr="In the service of scotland">
            <a:extLst>
              <a:ext uri="{FF2B5EF4-FFF2-40B4-BE49-F238E27FC236}">
                <a16:creationId xmlns:a16="http://schemas.microsoft.com/office/drawing/2014/main" id="{ABAE8582-513D-9340-AD80-1E5245C87231}"/>
              </a:ext>
            </a:extLst>
          </p:cNvPr>
          <p:cNvPicPr>
            <a:picLocks noChangeAspect="1"/>
          </p:cNvPicPr>
          <p:nvPr userDrawn="1"/>
        </p:nvPicPr>
        <p:blipFill>
          <a:blip r:embed="rId1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15365990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ivider purple">
    <p:bg>
      <p:bgPr>
        <a:solidFill>
          <a:schemeClr val="accent3"/>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9CE517-1F86-B344-A030-2B48132B6A03}"/>
              </a:ext>
            </a:extLst>
          </p:cNvPr>
          <p:cNvSpPr>
            <a:spLocks noGrp="1"/>
          </p:cNvSpPr>
          <p:nvPr>
            <p:ph type="ctrTitle" hasCustomPrompt="1"/>
          </p:nvPr>
        </p:nvSpPr>
        <p:spPr>
          <a:xfrm>
            <a:off x="793750" y="2411427"/>
            <a:ext cx="10604500" cy="1174034"/>
          </a:xfrm>
        </p:spPr>
        <p:txBody>
          <a:bodyPr anchor="t">
            <a:noAutofit/>
          </a:bodyPr>
          <a:lstStyle>
            <a:lvl1pPr algn="l">
              <a:lnSpc>
                <a:spcPct val="80000"/>
              </a:lnSpc>
              <a:defRPr sz="6400" cap="none" spc="0" baseline="0">
                <a:solidFill>
                  <a:schemeClr val="bg1"/>
                </a:solidFill>
                <a:latin typeface="+mj-lt"/>
              </a:defRPr>
            </a:lvl1pPr>
          </a:lstStyle>
          <a:p>
            <a:r>
              <a:rPr lang="en-GB" dirty="0"/>
              <a:t>Title </a:t>
            </a:r>
            <a:br>
              <a:rPr lang="en-GB" dirty="0"/>
            </a:br>
            <a:r>
              <a:rPr lang="en-GB" dirty="0"/>
              <a:t>here</a:t>
            </a:r>
          </a:p>
        </p:txBody>
      </p:sp>
      <p:pic>
        <p:nvPicPr>
          <p:cNvPr id="7" name="Picture 6" descr="In the Service of Scotland">
            <a:extLst>
              <a:ext uri="{FF2B5EF4-FFF2-40B4-BE49-F238E27FC236}">
                <a16:creationId xmlns:a16="http://schemas.microsoft.com/office/drawing/2014/main" id="{FD24D427-58A6-C647-AEE5-9F9C24985929}"/>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8" name="Rectangle 7">
            <a:extLst>
              <a:ext uri="{FF2B5EF4-FFF2-40B4-BE49-F238E27FC236}">
                <a16:creationId xmlns:a16="http://schemas.microsoft.com/office/drawing/2014/main" id="{C6A7985E-C794-154C-BCAD-1B1DA8F45467}"/>
              </a:ext>
              <a:ext uri="{C183D7F6-B498-43B3-948B-1728B52AA6E4}">
                <adec:decorative xmlns:adec="http://schemas.microsoft.com/office/drawing/2017/decorative" val="1"/>
              </a:ext>
            </a:extLst>
          </p:cNvPr>
          <p:cNvSpPr/>
          <p:nvPr userDrawn="1"/>
        </p:nvSpPr>
        <p:spPr>
          <a:xfrm>
            <a:off x="12009600" y="1371600"/>
            <a:ext cx="180975" cy="1371600"/>
          </a:xfrm>
          <a:prstGeom prst="rect">
            <a:avLst/>
          </a:prstGeom>
          <a:solidFill>
            <a:srgbClr val="005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DD2BF59-77F8-0D47-828E-E529FF3CC3CE}"/>
              </a:ext>
              <a:ext uri="{C183D7F6-B498-43B3-948B-1728B52AA6E4}">
                <adec:decorative xmlns:adec="http://schemas.microsoft.com/office/drawing/2017/decorative" val="1"/>
              </a:ext>
            </a:extLst>
          </p:cNvPr>
          <p:cNvSpPr/>
          <p:nvPr userDrawn="1"/>
        </p:nvSpPr>
        <p:spPr>
          <a:xfrm>
            <a:off x="12009600" y="2743200"/>
            <a:ext cx="180975" cy="1371600"/>
          </a:xfrm>
          <a:prstGeom prst="rect">
            <a:avLst/>
          </a:prstGeom>
          <a:solidFill>
            <a:srgbClr val="12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1974DD0-D741-9B45-BCEF-0B8D15F5D8D2}"/>
              </a:ext>
              <a:ext uri="{C183D7F6-B498-43B3-948B-1728B52AA6E4}">
                <adec:decorative xmlns:adec="http://schemas.microsoft.com/office/drawing/2017/decorative" val="1"/>
              </a:ext>
            </a:extLst>
          </p:cNvPr>
          <p:cNvSpPr/>
          <p:nvPr userDrawn="1"/>
        </p:nvSpPr>
        <p:spPr>
          <a:xfrm>
            <a:off x="12009600" y="4113884"/>
            <a:ext cx="180975"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94B45CB-38B5-B84E-8020-B24272F702E9}"/>
              </a:ext>
              <a:ext uri="{C183D7F6-B498-43B3-948B-1728B52AA6E4}">
                <adec:decorative xmlns:adec="http://schemas.microsoft.com/office/drawing/2017/decorative" val="1"/>
              </a:ext>
            </a:extLst>
          </p:cNvPr>
          <p:cNvSpPr/>
          <p:nvPr userDrawn="1"/>
        </p:nvSpPr>
        <p:spPr>
          <a:xfrm>
            <a:off x="12009600" y="5486400"/>
            <a:ext cx="180975" cy="1371600"/>
          </a:xfrm>
          <a:prstGeom prst="rect">
            <a:avLst/>
          </a:prstGeom>
          <a:solidFill>
            <a:srgbClr val="CB4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14E9E31-0F21-2F4F-B98A-0E49BAD50580}"/>
              </a:ext>
              <a:ext uri="{C183D7F6-B498-43B3-948B-1728B52AA6E4}">
                <adec:decorative xmlns:adec="http://schemas.microsoft.com/office/drawing/2017/decorative" val="1"/>
              </a:ext>
            </a:extLst>
          </p:cNvPr>
          <p:cNvSpPr/>
          <p:nvPr userDrawn="1"/>
        </p:nvSpPr>
        <p:spPr>
          <a:xfrm>
            <a:off x="12009600" y="0"/>
            <a:ext cx="180975"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90561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ivider green">
    <p:bg>
      <p:bgPr>
        <a:solidFill>
          <a:schemeClr val="accent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9CE517-1F86-B344-A030-2B48132B6A03}"/>
              </a:ext>
            </a:extLst>
          </p:cNvPr>
          <p:cNvSpPr>
            <a:spLocks noGrp="1"/>
          </p:cNvSpPr>
          <p:nvPr>
            <p:ph type="ctrTitle" hasCustomPrompt="1"/>
          </p:nvPr>
        </p:nvSpPr>
        <p:spPr>
          <a:xfrm>
            <a:off x="793750" y="2411427"/>
            <a:ext cx="10604500" cy="1174034"/>
          </a:xfrm>
        </p:spPr>
        <p:txBody>
          <a:bodyPr anchor="t">
            <a:noAutofit/>
          </a:bodyPr>
          <a:lstStyle>
            <a:lvl1pPr algn="l">
              <a:lnSpc>
                <a:spcPct val="80000"/>
              </a:lnSpc>
              <a:defRPr sz="6400" cap="none" spc="0" baseline="0">
                <a:solidFill>
                  <a:schemeClr val="bg1"/>
                </a:solidFill>
                <a:latin typeface="+mj-lt"/>
              </a:defRPr>
            </a:lvl1pPr>
          </a:lstStyle>
          <a:p>
            <a:r>
              <a:rPr lang="en-GB" dirty="0"/>
              <a:t>Title </a:t>
            </a:r>
            <a:br>
              <a:rPr lang="en-GB" dirty="0"/>
            </a:br>
            <a:r>
              <a:rPr lang="en-GB" dirty="0"/>
              <a:t>here</a:t>
            </a:r>
          </a:p>
        </p:txBody>
      </p:sp>
      <p:pic>
        <p:nvPicPr>
          <p:cNvPr id="7" name="Picture 6" descr="In the Service of Scotland">
            <a:extLst>
              <a:ext uri="{FF2B5EF4-FFF2-40B4-BE49-F238E27FC236}">
                <a16:creationId xmlns:a16="http://schemas.microsoft.com/office/drawing/2014/main" id="{7BD4F77F-4D4A-ED4C-950C-B3950AB63489}"/>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8" name="Rectangle 7">
            <a:extLst>
              <a:ext uri="{FF2B5EF4-FFF2-40B4-BE49-F238E27FC236}">
                <a16:creationId xmlns:a16="http://schemas.microsoft.com/office/drawing/2014/main" id="{5EBE3657-D74C-2249-818F-3B7C57A976F8}"/>
              </a:ext>
              <a:ext uri="{C183D7F6-B498-43B3-948B-1728B52AA6E4}">
                <adec:decorative xmlns:adec="http://schemas.microsoft.com/office/drawing/2017/decorative" val="1"/>
              </a:ext>
            </a:extLst>
          </p:cNvPr>
          <p:cNvSpPr/>
          <p:nvPr userDrawn="1"/>
        </p:nvSpPr>
        <p:spPr>
          <a:xfrm>
            <a:off x="12009600" y="1371600"/>
            <a:ext cx="180975"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23935BD-7081-0A43-84C7-B84405E87190}"/>
              </a:ext>
              <a:ext uri="{C183D7F6-B498-43B3-948B-1728B52AA6E4}">
                <adec:decorative xmlns:adec="http://schemas.microsoft.com/office/drawing/2017/decorative" val="1"/>
              </a:ext>
            </a:extLst>
          </p:cNvPr>
          <p:cNvSpPr/>
          <p:nvPr userDrawn="1"/>
        </p:nvSpPr>
        <p:spPr>
          <a:xfrm>
            <a:off x="12009600" y="2743200"/>
            <a:ext cx="180975" cy="1371600"/>
          </a:xfrm>
          <a:prstGeom prst="rect">
            <a:avLst/>
          </a:prstGeom>
          <a:solidFill>
            <a:srgbClr val="12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392DC63-BCAD-3D4C-BE98-59DBD165C8E2}"/>
              </a:ext>
              <a:ext uri="{C183D7F6-B498-43B3-948B-1728B52AA6E4}">
                <adec:decorative xmlns:adec="http://schemas.microsoft.com/office/drawing/2017/decorative" val="1"/>
              </a:ext>
            </a:extLst>
          </p:cNvPr>
          <p:cNvSpPr/>
          <p:nvPr userDrawn="1"/>
        </p:nvSpPr>
        <p:spPr>
          <a:xfrm>
            <a:off x="12009600" y="4113884"/>
            <a:ext cx="180975"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EABE475-5D76-4147-B2B4-E325E48A294C}"/>
              </a:ext>
              <a:ext uri="{C183D7F6-B498-43B3-948B-1728B52AA6E4}">
                <adec:decorative xmlns:adec="http://schemas.microsoft.com/office/drawing/2017/decorative" val="1"/>
              </a:ext>
            </a:extLst>
          </p:cNvPr>
          <p:cNvSpPr/>
          <p:nvPr userDrawn="1"/>
        </p:nvSpPr>
        <p:spPr>
          <a:xfrm>
            <a:off x="12009600" y="5486400"/>
            <a:ext cx="180975" cy="1371600"/>
          </a:xfrm>
          <a:prstGeom prst="rect">
            <a:avLst/>
          </a:prstGeom>
          <a:solidFill>
            <a:srgbClr val="CB4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148F0E08-E366-0D49-8F57-A239E449F26C}"/>
              </a:ext>
              <a:ext uri="{C183D7F6-B498-43B3-948B-1728B52AA6E4}">
                <adec:decorative xmlns:adec="http://schemas.microsoft.com/office/drawing/2017/decorative" val="1"/>
              </a:ext>
            </a:extLst>
          </p:cNvPr>
          <p:cNvSpPr/>
          <p:nvPr userDrawn="1"/>
        </p:nvSpPr>
        <p:spPr>
          <a:xfrm>
            <a:off x="12009600" y="0"/>
            <a:ext cx="180975"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22223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ivider blue">
    <p:bg>
      <p:bgPr>
        <a:solidFill>
          <a:srgbClr val="12497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9CE517-1F86-B344-A030-2B48132B6A03}"/>
              </a:ext>
            </a:extLst>
          </p:cNvPr>
          <p:cNvSpPr>
            <a:spLocks noGrp="1"/>
          </p:cNvSpPr>
          <p:nvPr>
            <p:ph type="ctrTitle" hasCustomPrompt="1"/>
          </p:nvPr>
        </p:nvSpPr>
        <p:spPr>
          <a:xfrm>
            <a:off x="793750" y="2411427"/>
            <a:ext cx="10604500" cy="1174034"/>
          </a:xfrm>
        </p:spPr>
        <p:txBody>
          <a:bodyPr anchor="t">
            <a:noAutofit/>
          </a:bodyPr>
          <a:lstStyle>
            <a:lvl1pPr algn="l">
              <a:lnSpc>
                <a:spcPct val="80000"/>
              </a:lnSpc>
              <a:defRPr sz="6400" cap="none" spc="0" baseline="0">
                <a:solidFill>
                  <a:schemeClr val="bg1"/>
                </a:solidFill>
                <a:latin typeface="+mj-lt"/>
              </a:defRPr>
            </a:lvl1pPr>
          </a:lstStyle>
          <a:p>
            <a:r>
              <a:rPr lang="en-GB" dirty="0"/>
              <a:t>Title </a:t>
            </a:r>
            <a:br>
              <a:rPr lang="en-GB" dirty="0"/>
            </a:br>
            <a:r>
              <a:rPr lang="en-GB" dirty="0"/>
              <a:t>here</a:t>
            </a:r>
          </a:p>
        </p:txBody>
      </p:sp>
      <p:sp>
        <p:nvSpPr>
          <p:cNvPr id="6" name="Rectangle 5">
            <a:extLst>
              <a:ext uri="{FF2B5EF4-FFF2-40B4-BE49-F238E27FC236}">
                <a16:creationId xmlns:a16="http://schemas.microsoft.com/office/drawing/2014/main" id="{6A854578-9CBA-4345-8399-EEE09F3D91B8}"/>
              </a:ext>
              <a:ext uri="{C183D7F6-B498-43B3-948B-1728B52AA6E4}">
                <adec:decorative xmlns:adec="http://schemas.microsoft.com/office/drawing/2017/decorative" val="1"/>
              </a:ext>
            </a:extLst>
          </p:cNvPr>
          <p:cNvSpPr/>
          <p:nvPr/>
        </p:nvSpPr>
        <p:spPr>
          <a:xfrm>
            <a:off x="12009600" y="1371600"/>
            <a:ext cx="180975"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32E8A1C-8358-514E-A22D-20680A76512D}"/>
              </a:ext>
              <a:ext uri="{C183D7F6-B498-43B3-948B-1728B52AA6E4}">
                <adec:decorative xmlns:adec="http://schemas.microsoft.com/office/drawing/2017/decorative" val="1"/>
              </a:ext>
            </a:extLst>
          </p:cNvPr>
          <p:cNvSpPr/>
          <p:nvPr/>
        </p:nvSpPr>
        <p:spPr>
          <a:xfrm>
            <a:off x="12009600" y="2743200"/>
            <a:ext cx="180975" cy="1371600"/>
          </a:xfrm>
          <a:prstGeom prst="rect">
            <a:avLst/>
          </a:prstGeom>
          <a:solidFill>
            <a:srgbClr val="12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4A8E05B-FB31-1043-B7E5-BD1153E5E65C}"/>
              </a:ext>
              <a:ext uri="{C183D7F6-B498-43B3-948B-1728B52AA6E4}">
                <adec:decorative xmlns:adec="http://schemas.microsoft.com/office/drawing/2017/decorative" val="1"/>
              </a:ext>
            </a:extLst>
          </p:cNvPr>
          <p:cNvSpPr/>
          <p:nvPr/>
        </p:nvSpPr>
        <p:spPr>
          <a:xfrm>
            <a:off x="12009600" y="4113884"/>
            <a:ext cx="180975"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C826B91-6814-AB4D-91B5-2EEBA1702EFD}"/>
              </a:ext>
              <a:ext uri="{C183D7F6-B498-43B3-948B-1728B52AA6E4}">
                <adec:decorative xmlns:adec="http://schemas.microsoft.com/office/drawing/2017/decorative" val="1"/>
              </a:ext>
            </a:extLst>
          </p:cNvPr>
          <p:cNvSpPr/>
          <p:nvPr/>
        </p:nvSpPr>
        <p:spPr>
          <a:xfrm>
            <a:off x="12009600" y="5486400"/>
            <a:ext cx="180975" cy="1371600"/>
          </a:xfrm>
          <a:prstGeom prst="rect">
            <a:avLst/>
          </a:prstGeom>
          <a:solidFill>
            <a:srgbClr val="CB4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In the Service of Scotland">
            <a:extLst>
              <a:ext uri="{FF2B5EF4-FFF2-40B4-BE49-F238E27FC236}">
                <a16:creationId xmlns:a16="http://schemas.microsoft.com/office/drawing/2014/main" id="{62A6CB64-B471-174D-B13E-A8A2C2E01ADE}"/>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8" name="Rectangle 7">
            <a:extLst>
              <a:ext uri="{FF2B5EF4-FFF2-40B4-BE49-F238E27FC236}">
                <a16:creationId xmlns:a16="http://schemas.microsoft.com/office/drawing/2014/main" id="{80325D9F-4DDB-6F4C-8892-07D2B4E48779}"/>
              </a:ext>
              <a:ext uri="{C183D7F6-B498-43B3-948B-1728B52AA6E4}">
                <adec:decorative xmlns:adec="http://schemas.microsoft.com/office/drawing/2017/decorative" val="1"/>
              </a:ext>
            </a:extLst>
          </p:cNvPr>
          <p:cNvSpPr/>
          <p:nvPr userDrawn="1"/>
        </p:nvSpPr>
        <p:spPr>
          <a:xfrm>
            <a:off x="12009600" y="0"/>
            <a:ext cx="180975"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24137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ivider red">
    <p:bg>
      <p:bgPr>
        <a:solidFill>
          <a:schemeClr val="accent4"/>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9CE517-1F86-B344-A030-2B48132B6A03}"/>
              </a:ext>
            </a:extLst>
          </p:cNvPr>
          <p:cNvSpPr>
            <a:spLocks noGrp="1"/>
          </p:cNvSpPr>
          <p:nvPr>
            <p:ph type="ctrTitle" hasCustomPrompt="1"/>
          </p:nvPr>
        </p:nvSpPr>
        <p:spPr>
          <a:xfrm>
            <a:off x="793750" y="2411427"/>
            <a:ext cx="10604500" cy="1174034"/>
          </a:xfrm>
        </p:spPr>
        <p:txBody>
          <a:bodyPr anchor="t">
            <a:noAutofit/>
          </a:bodyPr>
          <a:lstStyle>
            <a:lvl1pPr algn="l">
              <a:lnSpc>
                <a:spcPct val="80000"/>
              </a:lnSpc>
              <a:defRPr sz="6400" cap="none" spc="0" baseline="0">
                <a:solidFill>
                  <a:schemeClr val="bg1"/>
                </a:solidFill>
                <a:latin typeface="+mj-lt"/>
              </a:defRPr>
            </a:lvl1pPr>
          </a:lstStyle>
          <a:p>
            <a:r>
              <a:rPr lang="en-GB" dirty="0"/>
              <a:t>Title </a:t>
            </a:r>
            <a:br>
              <a:rPr lang="en-GB" dirty="0"/>
            </a:br>
            <a:r>
              <a:rPr lang="en-GB" dirty="0"/>
              <a:t>here</a:t>
            </a:r>
          </a:p>
        </p:txBody>
      </p:sp>
      <p:pic>
        <p:nvPicPr>
          <p:cNvPr id="7" name="Picture 6" descr="In the Service of Scotland">
            <a:extLst>
              <a:ext uri="{FF2B5EF4-FFF2-40B4-BE49-F238E27FC236}">
                <a16:creationId xmlns:a16="http://schemas.microsoft.com/office/drawing/2014/main" id="{9BDAA445-782B-D046-B8F8-9A5DA168CF99}"/>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8" name="Rectangle 7">
            <a:extLst>
              <a:ext uri="{FF2B5EF4-FFF2-40B4-BE49-F238E27FC236}">
                <a16:creationId xmlns:a16="http://schemas.microsoft.com/office/drawing/2014/main" id="{FA7BD072-B269-6A46-BCC0-EEB1ABE68AB6}"/>
              </a:ext>
              <a:ext uri="{C183D7F6-B498-43B3-948B-1728B52AA6E4}">
                <adec:decorative xmlns:adec="http://schemas.microsoft.com/office/drawing/2017/decorative" val="1"/>
              </a:ext>
            </a:extLst>
          </p:cNvPr>
          <p:cNvSpPr/>
          <p:nvPr userDrawn="1"/>
        </p:nvSpPr>
        <p:spPr>
          <a:xfrm>
            <a:off x="12009600" y="1371600"/>
            <a:ext cx="180975"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E4D315A-E446-F14E-A51E-FBD69E7714F6}"/>
              </a:ext>
              <a:ext uri="{C183D7F6-B498-43B3-948B-1728B52AA6E4}">
                <adec:decorative xmlns:adec="http://schemas.microsoft.com/office/drawing/2017/decorative" val="1"/>
              </a:ext>
            </a:extLst>
          </p:cNvPr>
          <p:cNvSpPr/>
          <p:nvPr userDrawn="1"/>
        </p:nvSpPr>
        <p:spPr>
          <a:xfrm>
            <a:off x="12009600" y="2743200"/>
            <a:ext cx="180975" cy="1371600"/>
          </a:xfrm>
          <a:prstGeom prst="rect">
            <a:avLst/>
          </a:prstGeom>
          <a:solidFill>
            <a:srgbClr val="12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5D1DF70-8B07-0B45-A8DC-085EC851F9C5}"/>
              </a:ext>
              <a:ext uri="{C183D7F6-B498-43B3-948B-1728B52AA6E4}">
                <adec:decorative xmlns:adec="http://schemas.microsoft.com/office/drawing/2017/decorative" val="1"/>
              </a:ext>
            </a:extLst>
          </p:cNvPr>
          <p:cNvSpPr/>
          <p:nvPr userDrawn="1"/>
        </p:nvSpPr>
        <p:spPr>
          <a:xfrm>
            <a:off x="12009600" y="4113884"/>
            <a:ext cx="180975"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733A3A0-7897-1C4A-8229-454E49B3A400}"/>
              </a:ext>
              <a:ext uri="{C183D7F6-B498-43B3-948B-1728B52AA6E4}">
                <adec:decorative xmlns:adec="http://schemas.microsoft.com/office/drawing/2017/decorative" val="1"/>
              </a:ext>
            </a:extLst>
          </p:cNvPr>
          <p:cNvSpPr/>
          <p:nvPr userDrawn="1"/>
        </p:nvSpPr>
        <p:spPr>
          <a:xfrm>
            <a:off x="12009600" y="5486400"/>
            <a:ext cx="180975" cy="1371600"/>
          </a:xfrm>
          <a:prstGeom prst="rect">
            <a:avLst/>
          </a:prstGeom>
          <a:solidFill>
            <a:srgbClr val="CB4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A06BC04-6A09-D54E-99FC-72E95220607C}"/>
              </a:ext>
              <a:ext uri="{C183D7F6-B498-43B3-948B-1728B52AA6E4}">
                <adec:decorative xmlns:adec="http://schemas.microsoft.com/office/drawing/2017/decorative" val="1"/>
              </a:ext>
            </a:extLst>
          </p:cNvPr>
          <p:cNvSpPr/>
          <p:nvPr userDrawn="1"/>
        </p:nvSpPr>
        <p:spPr>
          <a:xfrm>
            <a:off x="12009600" y="0"/>
            <a:ext cx="180975"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7034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0CA7C-927B-6033-9075-6B8015E9D08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6193D8E-7D5C-DB20-BD66-DB585A65F01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5794158-8C03-5C55-EF29-C3A8E6B01B4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1E200227-CDEC-C14B-44FE-2428F34F4757}"/>
              </a:ext>
            </a:extLst>
          </p:cNvPr>
          <p:cNvSpPr>
            <a:spLocks noGrp="1"/>
          </p:cNvSpPr>
          <p:nvPr>
            <p:ph type="dt" sz="half" idx="10"/>
          </p:nvPr>
        </p:nvSpPr>
        <p:spPr/>
        <p:txBody>
          <a:bodyPr/>
          <a:lstStyle/>
          <a:p>
            <a:fld id="{E1C81D8D-6EF1-4D84-82E0-7831518C0130}" type="datetimeFigureOut">
              <a:rPr lang="en-GB" smtClean="0"/>
              <a:t>17/03/2026</a:t>
            </a:fld>
            <a:endParaRPr lang="en-GB"/>
          </a:p>
        </p:txBody>
      </p:sp>
      <p:sp>
        <p:nvSpPr>
          <p:cNvPr id="6" name="Footer Placeholder 5">
            <a:extLst>
              <a:ext uri="{FF2B5EF4-FFF2-40B4-BE49-F238E27FC236}">
                <a16:creationId xmlns:a16="http://schemas.microsoft.com/office/drawing/2014/main" id="{72FA009A-035E-B92B-70B8-3903939ABB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D295CE-0429-1F98-86CF-7B0BBA207402}"/>
              </a:ext>
            </a:extLst>
          </p:cNvPr>
          <p:cNvSpPr>
            <a:spLocks noGrp="1"/>
          </p:cNvSpPr>
          <p:nvPr>
            <p:ph type="sldNum" sz="quarter" idx="12"/>
          </p:nvPr>
        </p:nvSpPr>
        <p:spPr/>
        <p:txBody>
          <a:bodyPr/>
          <a:lstStyle/>
          <a:p>
            <a:fld id="{84F8F55E-6C1D-4EA1-8C7E-81BF5CAADB14}" type="slidenum">
              <a:rPr lang="en-GB" smtClean="0"/>
              <a:t>‹#›</a:t>
            </a:fld>
            <a:endParaRPr lang="en-GB"/>
          </a:p>
        </p:txBody>
      </p:sp>
    </p:spTree>
    <p:extLst>
      <p:ext uri="{BB962C8B-B14F-4D97-AF65-F5344CB8AC3E}">
        <p14:creationId xmlns:p14="http://schemas.microsoft.com/office/powerpoint/2010/main" val="2437230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divider red">
    <p:bg>
      <p:bgPr>
        <a:solidFill>
          <a:srgbClr val="CB4109"/>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9CE517-1F86-B344-A030-2B48132B6A03}"/>
              </a:ext>
            </a:extLst>
          </p:cNvPr>
          <p:cNvSpPr>
            <a:spLocks noGrp="1"/>
          </p:cNvSpPr>
          <p:nvPr>
            <p:ph type="ctrTitle" hasCustomPrompt="1"/>
          </p:nvPr>
        </p:nvSpPr>
        <p:spPr>
          <a:xfrm>
            <a:off x="793750" y="2411427"/>
            <a:ext cx="10604500" cy="1174034"/>
          </a:xfrm>
        </p:spPr>
        <p:txBody>
          <a:bodyPr anchor="t">
            <a:noAutofit/>
          </a:bodyPr>
          <a:lstStyle>
            <a:lvl1pPr algn="l">
              <a:lnSpc>
                <a:spcPct val="80000"/>
              </a:lnSpc>
              <a:defRPr sz="6400" cap="none" spc="0" baseline="0">
                <a:solidFill>
                  <a:schemeClr val="bg1"/>
                </a:solidFill>
                <a:latin typeface="+mj-lt"/>
              </a:defRPr>
            </a:lvl1pPr>
          </a:lstStyle>
          <a:p>
            <a:r>
              <a:rPr lang="en-GB" dirty="0"/>
              <a:t>Title </a:t>
            </a:r>
            <a:br>
              <a:rPr lang="en-GB" dirty="0"/>
            </a:br>
            <a:r>
              <a:rPr lang="en-GB" dirty="0"/>
              <a:t>here</a:t>
            </a:r>
          </a:p>
        </p:txBody>
      </p:sp>
      <p:pic>
        <p:nvPicPr>
          <p:cNvPr id="7" name="Picture 6" descr="In the Service of Scotland">
            <a:extLst>
              <a:ext uri="{FF2B5EF4-FFF2-40B4-BE49-F238E27FC236}">
                <a16:creationId xmlns:a16="http://schemas.microsoft.com/office/drawing/2014/main" id="{9BDAA445-782B-D046-B8F8-9A5DA168CF99}"/>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8" name="Rectangle 7">
            <a:extLst>
              <a:ext uri="{FF2B5EF4-FFF2-40B4-BE49-F238E27FC236}">
                <a16:creationId xmlns:a16="http://schemas.microsoft.com/office/drawing/2014/main" id="{FA7BD072-B269-6A46-BCC0-EEB1ABE68AB6}"/>
              </a:ext>
              <a:ext uri="{C183D7F6-B498-43B3-948B-1728B52AA6E4}">
                <adec:decorative xmlns:adec="http://schemas.microsoft.com/office/drawing/2017/decorative" val="1"/>
              </a:ext>
            </a:extLst>
          </p:cNvPr>
          <p:cNvSpPr/>
          <p:nvPr userDrawn="1"/>
        </p:nvSpPr>
        <p:spPr>
          <a:xfrm>
            <a:off x="12009600" y="1371600"/>
            <a:ext cx="180975"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E4D315A-E446-F14E-A51E-FBD69E7714F6}"/>
              </a:ext>
              <a:ext uri="{C183D7F6-B498-43B3-948B-1728B52AA6E4}">
                <adec:decorative xmlns:adec="http://schemas.microsoft.com/office/drawing/2017/decorative" val="1"/>
              </a:ext>
            </a:extLst>
          </p:cNvPr>
          <p:cNvSpPr/>
          <p:nvPr userDrawn="1"/>
        </p:nvSpPr>
        <p:spPr>
          <a:xfrm>
            <a:off x="12009600" y="2743200"/>
            <a:ext cx="180975"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5D1DF70-8B07-0B45-A8DC-085EC851F9C5}"/>
              </a:ext>
              <a:ext uri="{C183D7F6-B498-43B3-948B-1728B52AA6E4}">
                <adec:decorative xmlns:adec="http://schemas.microsoft.com/office/drawing/2017/decorative" val="1"/>
              </a:ext>
            </a:extLst>
          </p:cNvPr>
          <p:cNvSpPr/>
          <p:nvPr userDrawn="1"/>
        </p:nvSpPr>
        <p:spPr>
          <a:xfrm>
            <a:off x="12009600" y="4113884"/>
            <a:ext cx="180975"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733A3A0-7897-1C4A-8229-454E49B3A400}"/>
              </a:ext>
              <a:ext uri="{C183D7F6-B498-43B3-948B-1728B52AA6E4}">
                <adec:decorative xmlns:adec="http://schemas.microsoft.com/office/drawing/2017/decorative" val="1"/>
              </a:ext>
            </a:extLst>
          </p:cNvPr>
          <p:cNvSpPr/>
          <p:nvPr userDrawn="1"/>
        </p:nvSpPr>
        <p:spPr>
          <a:xfrm>
            <a:off x="12009600" y="5486400"/>
            <a:ext cx="180975" cy="1371600"/>
          </a:xfrm>
          <a:prstGeom prst="rect">
            <a:avLst/>
          </a:prstGeom>
          <a:solidFill>
            <a:srgbClr val="CB4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A06BC04-6A09-D54E-99FC-72E95220607C}"/>
              </a:ext>
              <a:ext uri="{C183D7F6-B498-43B3-948B-1728B52AA6E4}">
                <adec:decorative xmlns:adec="http://schemas.microsoft.com/office/drawing/2017/decorative" val="1"/>
              </a:ext>
            </a:extLst>
          </p:cNvPr>
          <p:cNvSpPr/>
          <p:nvPr userDrawn="1"/>
        </p:nvSpPr>
        <p:spPr>
          <a:xfrm>
            <a:off x="12009600" y="0"/>
            <a:ext cx="180975"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733A3A0-7897-1C4A-8229-454E49B3A400}"/>
              </a:ext>
              <a:ext uri="{C183D7F6-B498-43B3-948B-1728B52AA6E4}">
                <adec:decorative xmlns:adec="http://schemas.microsoft.com/office/drawing/2017/decorative" val="1"/>
              </a:ext>
            </a:extLst>
          </p:cNvPr>
          <p:cNvSpPr/>
          <p:nvPr userDrawn="1"/>
        </p:nvSpPr>
        <p:spPr>
          <a:xfrm>
            <a:off x="12009599" y="2743200"/>
            <a:ext cx="180975" cy="1371600"/>
          </a:xfrm>
          <a:prstGeom prst="rect">
            <a:avLst/>
          </a:prstGeom>
          <a:solidFill>
            <a:srgbClr val="12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97737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range blank bottom bar">
    <p:spTree>
      <p:nvGrpSpPr>
        <p:cNvPr id="1" name=""/>
        <p:cNvGrpSpPr/>
        <p:nvPr/>
      </p:nvGrpSpPr>
      <p:grpSpPr>
        <a:xfrm>
          <a:off x="0" y="0"/>
          <a:ext cx="0" cy="0"/>
          <a:chOff x="0" y="0"/>
          <a:chExt cx="0" cy="0"/>
        </a:xfrm>
      </p:grpSpPr>
      <p:sp>
        <p:nvSpPr>
          <p:cNvPr id="3" name="Rectangle 2"/>
          <p:cNvSpPr/>
          <p:nvPr userDrawn="1"/>
        </p:nvSpPr>
        <p:spPr>
          <a:xfrm>
            <a:off x="0" y="5918885"/>
            <a:ext cx="12192000" cy="698157"/>
          </a:xfrm>
          <a:prstGeom prst="rect">
            <a:avLst/>
          </a:prstGeom>
          <a:solidFill>
            <a:srgbClr val="CB4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In the Service of Scotland">
            <a:extLst>
              <a:ext uri="{FF2B5EF4-FFF2-40B4-BE49-F238E27FC236}">
                <a16:creationId xmlns:a16="http://schemas.microsoft.com/office/drawing/2014/main" id="{9BDAA445-782B-D046-B8F8-9A5DA168CF99}"/>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16" name="Title 1"/>
          <p:cNvSpPr>
            <a:spLocks noGrp="1"/>
          </p:cNvSpPr>
          <p:nvPr>
            <p:ph type="ctrTitle"/>
          </p:nvPr>
        </p:nvSpPr>
        <p:spPr>
          <a:xfrm>
            <a:off x="484088" y="521208"/>
            <a:ext cx="9777512" cy="721040"/>
          </a:xfrm>
        </p:spPr>
        <p:txBody>
          <a:bodyPr/>
          <a:lstStyle>
            <a:lvl1pPr>
              <a:defRPr>
                <a:solidFill>
                  <a:srgbClr val="CB4109"/>
                </a:solidFill>
              </a:defRPr>
            </a:lvl1pPr>
          </a:lstStyle>
          <a:p>
            <a:r>
              <a:rPr lang="en-GB"/>
              <a:t>Click to edit Master title style</a:t>
            </a:r>
            <a:endParaRPr lang="en-GB" dirty="0"/>
          </a:p>
        </p:txBody>
      </p:sp>
      <p:sp>
        <p:nvSpPr>
          <p:cNvPr id="17" name="Text Placeholder 2"/>
          <p:cNvSpPr>
            <a:spLocks noGrp="1"/>
          </p:cNvSpPr>
          <p:nvPr>
            <p:ph type="body" sz="quarter" idx="14"/>
          </p:nvPr>
        </p:nvSpPr>
        <p:spPr>
          <a:xfrm>
            <a:off x="487680" y="1741170"/>
            <a:ext cx="7847112" cy="3783330"/>
          </a:xfrm>
        </p:spPr>
        <p:txBody>
          <a:bodyPr/>
          <a:lstStyle/>
          <a:p>
            <a:pPr lvl="0"/>
            <a:r>
              <a:rPr lang="en-GB"/>
              <a:t>Click to edit Master text styles</a:t>
            </a:r>
          </a:p>
        </p:txBody>
      </p:sp>
      <p:sp>
        <p:nvSpPr>
          <p:cNvPr id="6"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a:xfrm>
            <a:off x="8655050" y="6494463"/>
            <a:ext cx="2743200" cy="365125"/>
          </a:xfrm>
        </p:spPr>
        <p:txBody>
          <a:bodyPr/>
          <a:lstStyle/>
          <a:p>
            <a:fld id="{B0DC7242-389F-F94B-9C3F-D14DCC7DC795}" type="slidenum">
              <a:rPr lang="en-GB" smtClean="0"/>
              <a:t>‹#›</a:t>
            </a:fld>
            <a:endParaRPr lang="en-GB" dirty="0"/>
          </a:p>
        </p:txBody>
      </p:sp>
    </p:spTree>
    <p:extLst>
      <p:ext uri="{BB962C8B-B14F-4D97-AF65-F5344CB8AC3E}">
        <p14:creationId xmlns:p14="http://schemas.microsoft.com/office/powerpoint/2010/main" val="3862577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range blank">
    <p:spTree>
      <p:nvGrpSpPr>
        <p:cNvPr id="1" name=""/>
        <p:cNvGrpSpPr/>
        <p:nvPr/>
      </p:nvGrpSpPr>
      <p:grpSpPr>
        <a:xfrm>
          <a:off x="0" y="0"/>
          <a:ext cx="0" cy="0"/>
          <a:chOff x="0" y="0"/>
          <a:chExt cx="0" cy="0"/>
        </a:xfrm>
      </p:grpSpPr>
      <p:sp>
        <p:nvSpPr>
          <p:cNvPr id="6" name="Title 1"/>
          <p:cNvSpPr>
            <a:spLocks noGrp="1"/>
          </p:cNvSpPr>
          <p:nvPr>
            <p:ph type="ctrTitle"/>
          </p:nvPr>
        </p:nvSpPr>
        <p:spPr>
          <a:xfrm>
            <a:off x="484088" y="521208"/>
            <a:ext cx="9777512" cy="721040"/>
          </a:xfrm>
        </p:spPr>
        <p:txBody>
          <a:bodyPr/>
          <a:lstStyle>
            <a:lvl1pPr>
              <a:defRPr>
                <a:solidFill>
                  <a:srgbClr val="CB4109"/>
                </a:solidFill>
              </a:defRPr>
            </a:lvl1pPr>
          </a:lstStyle>
          <a:p>
            <a:r>
              <a:rPr lang="en-GB"/>
              <a:t>Click to edit Master title style</a:t>
            </a:r>
            <a:endParaRPr lang="en-GB" dirty="0"/>
          </a:p>
        </p:txBody>
      </p:sp>
      <p:sp>
        <p:nvSpPr>
          <p:cNvPr id="7" name="Text Placeholder 2"/>
          <p:cNvSpPr>
            <a:spLocks noGrp="1"/>
          </p:cNvSpPr>
          <p:nvPr>
            <p:ph type="body" sz="quarter" idx="14"/>
          </p:nvPr>
        </p:nvSpPr>
        <p:spPr>
          <a:xfrm>
            <a:off x="487680" y="1741170"/>
            <a:ext cx="7847112" cy="3783330"/>
          </a:xfrm>
        </p:spPr>
        <p:txBody>
          <a:bodyPr/>
          <a:lstStyle/>
          <a:p>
            <a:pPr lvl="0"/>
            <a:r>
              <a:rPr lang="en-GB"/>
              <a:t>Click to edit Master text styles</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822" y="6022088"/>
            <a:ext cx="1506713" cy="469571"/>
          </a:xfrm>
          <a:prstGeom prst="rect">
            <a:avLst/>
          </a:prstGeom>
        </p:spPr>
      </p:pic>
      <p:sp>
        <p:nvSpPr>
          <p:cNvPr id="5"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a:xfrm>
            <a:off x="8655050" y="6494463"/>
            <a:ext cx="2743200" cy="365125"/>
          </a:xfrm>
        </p:spPr>
        <p:txBody>
          <a:bodyPr/>
          <a:lstStyle/>
          <a:p>
            <a:fld id="{B0DC7242-389F-F94B-9C3F-D14DCC7DC795}" type="slidenum">
              <a:rPr lang="en-GB" smtClean="0"/>
              <a:t>‹#›</a:t>
            </a:fld>
            <a:endParaRPr lang="en-GB" dirty="0"/>
          </a:p>
        </p:txBody>
      </p:sp>
    </p:spTree>
    <p:extLst>
      <p:ext uri="{BB962C8B-B14F-4D97-AF65-F5344CB8AC3E}">
        <p14:creationId xmlns:p14="http://schemas.microsoft.com/office/powerpoint/2010/main" val="12626765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ed blank bottom bar">
    <p:spTree>
      <p:nvGrpSpPr>
        <p:cNvPr id="1" name=""/>
        <p:cNvGrpSpPr/>
        <p:nvPr/>
      </p:nvGrpSpPr>
      <p:grpSpPr>
        <a:xfrm>
          <a:off x="0" y="0"/>
          <a:ext cx="0" cy="0"/>
          <a:chOff x="0" y="0"/>
          <a:chExt cx="0" cy="0"/>
        </a:xfrm>
      </p:grpSpPr>
      <p:sp>
        <p:nvSpPr>
          <p:cNvPr id="3" name="Rectangle 2"/>
          <p:cNvSpPr/>
          <p:nvPr userDrawn="1"/>
        </p:nvSpPr>
        <p:spPr>
          <a:xfrm>
            <a:off x="0" y="5918885"/>
            <a:ext cx="12192000" cy="698157"/>
          </a:xfrm>
          <a:prstGeom prst="rect">
            <a:avLst/>
          </a:prstGeom>
          <a:solidFill>
            <a:srgbClr val="AF1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In the Service of Scotland">
            <a:extLst>
              <a:ext uri="{FF2B5EF4-FFF2-40B4-BE49-F238E27FC236}">
                <a16:creationId xmlns:a16="http://schemas.microsoft.com/office/drawing/2014/main" id="{9BDAA445-782B-D046-B8F8-9A5DA168CF99}"/>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16" name="Title 1"/>
          <p:cNvSpPr>
            <a:spLocks noGrp="1"/>
          </p:cNvSpPr>
          <p:nvPr>
            <p:ph type="ctrTitle"/>
          </p:nvPr>
        </p:nvSpPr>
        <p:spPr>
          <a:xfrm>
            <a:off x="484088" y="521208"/>
            <a:ext cx="9777512" cy="721040"/>
          </a:xfrm>
        </p:spPr>
        <p:txBody>
          <a:bodyPr/>
          <a:lstStyle>
            <a:lvl1pPr>
              <a:defRPr>
                <a:solidFill>
                  <a:srgbClr val="AF1B1A"/>
                </a:solidFill>
              </a:defRPr>
            </a:lvl1pPr>
          </a:lstStyle>
          <a:p>
            <a:r>
              <a:rPr lang="en-GB"/>
              <a:t>Click to edit Master title style</a:t>
            </a:r>
            <a:endParaRPr lang="en-GB" dirty="0"/>
          </a:p>
        </p:txBody>
      </p:sp>
      <p:sp>
        <p:nvSpPr>
          <p:cNvPr id="17" name="Text Placeholder 2"/>
          <p:cNvSpPr>
            <a:spLocks noGrp="1"/>
          </p:cNvSpPr>
          <p:nvPr>
            <p:ph type="body" sz="quarter" idx="14"/>
          </p:nvPr>
        </p:nvSpPr>
        <p:spPr>
          <a:xfrm>
            <a:off x="487680" y="1741170"/>
            <a:ext cx="7847112" cy="3783330"/>
          </a:xfrm>
        </p:spPr>
        <p:txBody>
          <a:bodyPr/>
          <a:lstStyle/>
          <a:p>
            <a:pPr lvl="0"/>
            <a:r>
              <a:rPr lang="en-GB"/>
              <a:t>Click to edit Master text styles</a:t>
            </a:r>
          </a:p>
        </p:txBody>
      </p:sp>
      <p:sp>
        <p:nvSpPr>
          <p:cNvPr id="6"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a:xfrm>
            <a:off x="8655050" y="6494463"/>
            <a:ext cx="2743200" cy="365125"/>
          </a:xfrm>
        </p:spPr>
        <p:txBody>
          <a:bodyPr/>
          <a:lstStyle/>
          <a:p>
            <a:fld id="{B0DC7242-389F-F94B-9C3F-D14DCC7DC795}" type="slidenum">
              <a:rPr lang="en-GB" smtClean="0"/>
              <a:t>‹#›</a:t>
            </a:fld>
            <a:endParaRPr lang="en-GB" dirty="0"/>
          </a:p>
        </p:txBody>
      </p:sp>
    </p:spTree>
    <p:extLst>
      <p:ext uri="{BB962C8B-B14F-4D97-AF65-F5344CB8AC3E}">
        <p14:creationId xmlns:p14="http://schemas.microsoft.com/office/powerpoint/2010/main" val="39129674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ed blank2">
    <p:spTree>
      <p:nvGrpSpPr>
        <p:cNvPr id="1" name=""/>
        <p:cNvGrpSpPr/>
        <p:nvPr/>
      </p:nvGrpSpPr>
      <p:grpSpPr>
        <a:xfrm>
          <a:off x="0" y="0"/>
          <a:ext cx="0" cy="0"/>
          <a:chOff x="0" y="0"/>
          <a:chExt cx="0" cy="0"/>
        </a:xfrm>
      </p:grpSpPr>
      <p:sp>
        <p:nvSpPr>
          <p:cNvPr id="6" name="Title 1"/>
          <p:cNvSpPr>
            <a:spLocks noGrp="1"/>
          </p:cNvSpPr>
          <p:nvPr>
            <p:ph type="ctrTitle"/>
          </p:nvPr>
        </p:nvSpPr>
        <p:spPr>
          <a:xfrm>
            <a:off x="484088" y="521208"/>
            <a:ext cx="9777512" cy="721040"/>
          </a:xfrm>
        </p:spPr>
        <p:txBody>
          <a:bodyPr/>
          <a:lstStyle>
            <a:lvl1pPr>
              <a:defRPr>
                <a:solidFill>
                  <a:srgbClr val="AF1B1A"/>
                </a:solidFill>
              </a:defRPr>
            </a:lvl1pPr>
          </a:lstStyle>
          <a:p>
            <a:r>
              <a:rPr lang="en-GB"/>
              <a:t>Click to edit Master title style</a:t>
            </a:r>
            <a:endParaRPr lang="en-GB" dirty="0"/>
          </a:p>
        </p:txBody>
      </p:sp>
      <p:sp>
        <p:nvSpPr>
          <p:cNvPr id="7" name="Text Placeholder 2"/>
          <p:cNvSpPr>
            <a:spLocks noGrp="1"/>
          </p:cNvSpPr>
          <p:nvPr>
            <p:ph type="body" sz="quarter" idx="14"/>
          </p:nvPr>
        </p:nvSpPr>
        <p:spPr>
          <a:xfrm>
            <a:off x="487680" y="1741170"/>
            <a:ext cx="7847112" cy="3783330"/>
          </a:xfrm>
        </p:spPr>
        <p:txBody>
          <a:bodyPr/>
          <a:lstStyle/>
          <a:p>
            <a:pPr lvl="0"/>
            <a:r>
              <a:rPr lang="en-GB"/>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000" y="5997381"/>
            <a:ext cx="1542721" cy="480792"/>
          </a:xfrm>
          <a:prstGeom prst="rect">
            <a:avLst/>
          </a:prstGeom>
        </p:spPr>
      </p:pic>
      <p:sp>
        <p:nvSpPr>
          <p:cNvPr id="5"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a:xfrm>
            <a:off x="8655050" y="6494463"/>
            <a:ext cx="2743200" cy="365125"/>
          </a:xfrm>
        </p:spPr>
        <p:txBody>
          <a:bodyPr/>
          <a:lstStyle/>
          <a:p>
            <a:fld id="{B0DC7242-389F-F94B-9C3F-D14DCC7DC795}" type="slidenum">
              <a:rPr lang="en-GB" smtClean="0"/>
              <a:t>‹#›</a:t>
            </a:fld>
            <a:endParaRPr lang="en-GB" dirty="0"/>
          </a:p>
        </p:txBody>
      </p:sp>
    </p:spTree>
    <p:extLst>
      <p:ext uri="{BB962C8B-B14F-4D97-AF65-F5344CB8AC3E}">
        <p14:creationId xmlns:p14="http://schemas.microsoft.com/office/powerpoint/2010/main" val="35943431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een blank bottom bar">
    <p:spTree>
      <p:nvGrpSpPr>
        <p:cNvPr id="1" name=""/>
        <p:cNvGrpSpPr/>
        <p:nvPr/>
      </p:nvGrpSpPr>
      <p:grpSpPr>
        <a:xfrm>
          <a:off x="0" y="0"/>
          <a:ext cx="0" cy="0"/>
          <a:chOff x="0" y="0"/>
          <a:chExt cx="0" cy="0"/>
        </a:xfrm>
      </p:grpSpPr>
      <p:sp>
        <p:nvSpPr>
          <p:cNvPr id="3" name="Rectangle 2"/>
          <p:cNvSpPr/>
          <p:nvPr userDrawn="1"/>
        </p:nvSpPr>
        <p:spPr>
          <a:xfrm>
            <a:off x="0" y="5918885"/>
            <a:ext cx="12192000" cy="698157"/>
          </a:xfrm>
          <a:prstGeom prst="rect">
            <a:avLst/>
          </a:prstGeom>
          <a:solidFill>
            <a:srgbClr val="005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In the Service of Scotland">
            <a:extLst>
              <a:ext uri="{FF2B5EF4-FFF2-40B4-BE49-F238E27FC236}">
                <a16:creationId xmlns:a16="http://schemas.microsoft.com/office/drawing/2014/main" id="{9BDAA445-782B-D046-B8F8-9A5DA168CF99}"/>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16" name="Title 1"/>
          <p:cNvSpPr>
            <a:spLocks noGrp="1"/>
          </p:cNvSpPr>
          <p:nvPr>
            <p:ph type="ctrTitle"/>
          </p:nvPr>
        </p:nvSpPr>
        <p:spPr>
          <a:xfrm>
            <a:off x="484088" y="521208"/>
            <a:ext cx="9777512" cy="721040"/>
          </a:xfrm>
        </p:spPr>
        <p:txBody>
          <a:bodyPr/>
          <a:lstStyle>
            <a:lvl1pPr>
              <a:defRPr>
                <a:solidFill>
                  <a:srgbClr val="005E28"/>
                </a:solidFill>
              </a:defRPr>
            </a:lvl1pPr>
          </a:lstStyle>
          <a:p>
            <a:r>
              <a:rPr lang="en-GB"/>
              <a:t>Click to edit Master title style</a:t>
            </a:r>
            <a:endParaRPr lang="en-GB" dirty="0"/>
          </a:p>
        </p:txBody>
      </p:sp>
      <p:sp>
        <p:nvSpPr>
          <p:cNvPr id="17" name="Text Placeholder 2"/>
          <p:cNvSpPr>
            <a:spLocks noGrp="1"/>
          </p:cNvSpPr>
          <p:nvPr>
            <p:ph type="body" sz="quarter" idx="14"/>
          </p:nvPr>
        </p:nvSpPr>
        <p:spPr>
          <a:xfrm>
            <a:off x="487680" y="1741170"/>
            <a:ext cx="7847112" cy="3783330"/>
          </a:xfrm>
        </p:spPr>
        <p:txBody>
          <a:bodyPr/>
          <a:lstStyle/>
          <a:p>
            <a:pPr lvl="0"/>
            <a:r>
              <a:rPr lang="en-GB"/>
              <a:t>Click to edit Master text styles</a:t>
            </a:r>
          </a:p>
        </p:txBody>
      </p:sp>
      <p:sp>
        <p:nvSpPr>
          <p:cNvPr id="6"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a:xfrm>
            <a:off x="8655050" y="6494463"/>
            <a:ext cx="2743200" cy="365125"/>
          </a:xfrm>
        </p:spPr>
        <p:txBody>
          <a:bodyPr/>
          <a:lstStyle/>
          <a:p>
            <a:fld id="{B0DC7242-389F-F94B-9C3F-D14DCC7DC795}" type="slidenum">
              <a:rPr lang="en-GB" smtClean="0"/>
              <a:t>‹#›</a:t>
            </a:fld>
            <a:endParaRPr lang="en-GB" dirty="0"/>
          </a:p>
        </p:txBody>
      </p:sp>
    </p:spTree>
    <p:extLst>
      <p:ext uri="{BB962C8B-B14F-4D97-AF65-F5344CB8AC3E}">
        <p14:creationId xmlns:p14="http://schemas.microsoft.com/office/powerpoint/2010/main" val="24447361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green blank bottom bar">
    <p:spTree>
      <p:nvGrpSpPr>
        <p:cNvPr id="1" name=""/>
        <p:cNvGrpSpPr/>
        <p:nvPr/>
      </p:nvGrpSpPr>
      <p:grpSpPr>
        <a:xfrm>
          <a:off x="0" y="0"/>
          <a:ext cx="0" cy="0"/>
          <a:chOff x="0" y="0"/>
          <a:chExt cx="0" cy="0"/>
        </a:xfrm>
      </p:grpSpPr>
      <p:sp>
        <p:nvSpPr>
          <p:cNvPr id="3" name="Rectangle 2"/>
          <p:cNvSpPr/>
          <p:nvPr userDrawn="1"/>
        </p:nvSpPr>
        <p:spPr>
          <a:xfrm>
            <a:off x="0" y="5918885"/>
            <a:ext cx="12192000" cy="698157"/>
          </a:xfrm>
          <a:prstGeom prst="rect">
            <a:avLst/>
          </a:prstGeom>
          <a:solidFill>
            <a:srgbClr val="005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In the Service of Scotland">
            <a:extLst>
              <a:ext uri="{FF2B5EF4-FFF2-40B4-BE49-F238E27FC236}">
                <a16:creationId xmlns:a16="http://schemas.microsoft.com/office/drawing/2014/main" id="{9BDAA445-782B-D046-B8F8-9A5DA168CF99}"/>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16" name="Title 1"/>
          <p:cNvSpPr>
            <a:spLocks noGrp="1"/>
          </p:cNvSpPr>
          <p:nvPr>
            <p:ph type="ctrTitle"/>
          </p:nvPr>
        </p:nvSpPr>
        <p:spPr>
          <a:xfrm>
            <a:off x="484088" y="521208"/>
            <a:ext cx="9777512" cy="721040"/>
          </a:xfrm>
        </p:spPr>
        <p:txBody>
          <a:bodyPr/>
          <a:lstStyle>
            <a:lvl1pPr>
              <a:defRPr>
                <a:solidFill>
                  <a:srgbClr val="005E28"/>
                </a:solidFill>
              </a:defRPr>
            </a:lvl1pPr>
          </a:lstStyle>
          <a:p>
            <a:r>
              <a:rPr lang="en-GB"/>
              <a:t>Click to edit Master title style</a:t>
            </a:r>
            <a:endParaRPr lang="en-GB" dirty="0"/>
          </a:p>
        </p:txBody>
      </p:sp>
      <p:sp>
        <p:nvSpPr>
          <p:cNvPr id="17" name="Text Placeholder 2"/>
          <p:cNvSpPr>
            <a:spLocks noGrp="1"/>
          </p:cNvSpPr>
          <p:nvPr>
            <p:ph type="body" sz="quarter" idx="14"/>
          </p:nvPr>
        </p:nvSpPr>
        <p:spPr>
          <a:xfrm>
            <a:off x="487680" y="1741170"/>
            <a:ext cx="7847112" cy="3783330"/>
          </a:xfrm>
        </p:spPr>
        <p:txBody>
          <a:bodyPr/>
          <a:lstStyle/>
          <a:p>
            <a:pPr lvl="0"/>
            <a:r>
              <a:rPr lang="en-GB"/>
              <a:t>Click to edit Master text styles</a:t>
            </a:r>
          </a:p>
        </p:txBody>
      </p:sp>
      <p:sp>
        <p:nvSpPr>
          <p:cNvPr id="6"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a:xfrm>
            <a:off x="8655050" y="6494463"/>
            <a:ext cx="2743200" cy="365125"/>
          </a:xfrm>
        </p:spPr>
        <p:txBody>
          <a:bodyPr/>
          <a:lstStyle/>
          <a:p>
            <a:fld id="{B0DC7242-389F-F94B-9C3F-D14DCC7DC795}" type="slidenum">
              <a:rPr lang="en-GB" smtClean="0"/>
              <a:t>‹#›</a:t>
            </a:fld>
            <a:endParaRPr lang="en-GB" dirty="0"/>
          </a:p>
        </p:txBody>
      </p:sp>
    </p:spTree>
    <p:extLst>
      <p:ext uri="{BB962C8B-B14F-4D97-AF65-F5344CB8AC3E}">
        <p14:creationId xmlns:p14="http://schemas.microsoft.com/office/powerpoint/2010/main" val="19648489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ue blank bottom bar">
    <p:spTree>
      <p:nvGrpSpPr>
        <p:cNvPr id="1" name=""/>
        <p:cNvGrpSpPr/>
        <p:nvPr/>
      </p:nvGrpSpPr>
      <p:grpSpPr>
        <a:xfrm>
          <a:off x="0" y="0"/>
          <a:ext cx="0" cy="0"/>
          <a:chOff x="0" y="0"/>
          <a:chExt cx="0" cy="0"/>
        </a:xfrm>
      </p:grpSpPr>
      <p:sp>
        <p:nvSpPr>
          <p:cNvPr id="3" name="Rectangle 2"/>
          <p:cNvSpPr/>
          <p:nvPr userDrawn="1"/>
        </p:nvSpPr>
        <p:spPr>
          <a:xfrm>
            <a:off x="0" y="5918885"/>
            <a:ext cx="12192000" cy="698157"/>
          </a:xfrm>
          <a:prstGeom prst="rect">
            <a:avLst/>
          </a:prstGeom>
          <a:solidFill>
            <a:srgbClr val="302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In the Service of Scotland">
            <a:extLst>
              <a:ext uri="{FF2B5EF4-FFF2-40B4-BE49-F238E27FC236}">
                <a16:creationId xmlns:a16="http://schemas.microsoft.com/office/drawing/2014/main" id="{9BDAA445-782B-D046-B8F8-9A5DA168CF99}"/>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16" name="Title 1"/>
          <p:cNvSpPr>
            <a:spLocks noGrp="1"/>
          </p:cNvSpPr>
          <p:nvPr>
            <p:ph type="ctrTitle"/>
          </p:nvPr>
        </p:nvSpPr>
        <p:spPr>
          <a:xfrm>
            <a:off x="484088" y="521208"/>
            <a:ext cx="9777512" cy="721040"/>
          </a:xfrm>
        </p:spPr>
        <p:txBody>
          <a:bodyPr/>
          <a:lstStyle>
            <a:lvl1pPr>
              <a:defRPr>
                <a:solidFill>
                  <a:srgbClr val="302682"/>
                </a:solidFill>
              </a:defRPr>
            </a:lvl1pPr>
          </a:lstStyle>
          <a:p>
            <a:r>
              <a:rPr lang="en-GB"/>
              <a:t>Click to edit Master title style</a:t>
            </a:r>
            <a:endParaRPr lang="en-GB" dirty="0"/>
          </a:p>
        </p:txBody>
      </p:sp>
      <p:sp>
        <p:nvSpPr>
          <p:cNvPr id="17" name="Text Placeholder 2"/>
          <p:cNvSpPr>
            <a:spLocks noGrp="1"/>
          </p:cNvSpPr>
          <p:nvPr>
            <p:ph type="body" sz="quarter" idx="14"/>
          </p:nvPr>
        </p:nvSpPr>
        <p:spPr>
          <a:xfrm>
            <a:off x="487680" y="1741170"/>
            <a:ext cx="7847112" cy="3783330"/>
          </a:xfrm>
        </p:spPr>
        <p:txBody>
          <a:bodyPr/>
          <a:lstStyle/>
          <a:p>
            <a:pPr lvl="0"/>
            <a:r>
              <a:rPr lang="en-GB"/>
              <a:t>Click to edit Master text styles</a:t>
            </a:r>
          </a:p>
        </p:txBody>
      </p:sp>
      <p:sp>
        <p:nvSpPr>
          <p:cNvPr id="6"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a:xfrm>
            <a:off x="8655050" y="6494463"/>
            <a:ext cx="2743200" cy="365125"/>
          </a:xfrm>
        </p:spPr>
        <p:txBody>
          <a:bodyPr/>
          <a:lstStyle/>
          <a:p>
            <a:fld id="{B0DC7242-389F-F94B-9C3F-D14DCC7DC795}" type="slidenum">
              <a:rPr lang="en-GB" smtClean="0"/>
              <a:t>‹#›</a:t>
            </a:fld>
            <a:endParaRPr lang="en-GB" dirty="0"/>
          </a:p>
        </p:txBody>
      </p:sp>
    </p:spTree>
    <p:extLst>
      <p:ext uri="{BB962C8B-B14F-4D97-AF65-F5344CB8AC3E}">
        <p14:creationId xmlns:p14="http://schemas.microsoft.com/office/powerpoint/2010/main" val="36962932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ue blank">
    <p:spTree>
      <p:nvGrpSpPr>
        <p:cNvPr id="1" name=""/>
        <p:cNvGrpSpPr/>
        <p:nvPr/>
      </p:nvGrpSpPr>
      <p:grpSpPr>
        <a:xfrm>
          <a:off x="0" y="0"/>
          <a:ext cx="0" cy="0"/>
          <a:chOff x="0" y="0"/>
          <a:chExt cx="0" cy="0"/>
        </a:xfrm>
      </p:grpSpPr>
      <p:sp>
        <p:nvSpPr>
          <p:cNvPr id="6" name="Title 1"/>
          <p:cNvSpPr>
            <a:spLocks noGrp="1"/>
          </p:cNvSpPr>
          <p:nvPr>
            <p:ph type="ctrTitle"/>
          </p:nvPr>
        </p:nvSpPr>
        <p:spPr>
          <a:xfrm>
            <a:off x="484088" y="521208"/>
            <a:ext cx="9777512" cy="721040"/>
          </a:xfrm>
        </p:spPr>
        <p:txBody>
          <a:bodyPr/>
          <a:lstStyle>
            <a:lvl1pPr>
              <a:defRPr>
                <a:solidFill>
                  <a:srgbClr val="302682"/>
                </a:solidFill>
              </a:defRPr>
            </a:lvl1pPr>
          </a:lstStyle>
          <a:p>
            <a:r>
              <a:rPr lang="en-GB"/>
              <a:t>Click to edit Master title style</a:t>
            </a:r>
            <a:endParaRPr lang="en-GB" dirty="0"/>
          </a:p>
        </p:txBody>
      </p:sp>
      <p:sp>
        <p:nvSpPr>
          <p:cNvPr id="7" name="Text Placeholder 2"/>
          <p:cNvSpPr>
            <a:spLocks noGrp="1"/>
          </p:cNvSpPr>
          <p:nvPr>
            <p:ph type="body" sz="quarter" idx="14"/>
          </p:nvPr>
        </p:nvSpPr>
        <p:spPr>
          <a:xfrm>
            <a:off x="487680" y="1741170"/>
            <a:ext cx="7847112" cy="3783330"/>
          </a:xfrm>
        </p:spPr>
        <p:txBody>
          <a:bodyPr/>
          <a:lstStyle/>
          <a:p>
            <a:pPr lvl="0"/>
            <a:r>
              <a:rPr lang="en-GB"/>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0788" y="6023422"/>
            <a:ext cx="1590941" cy="495820"/>
          </a:xfrm>
          <a:prstGeom prst="rect">
            <a:avLst/>
          </a:prstGeom>
        </p:spPr>
      </p:pic>
      <p:sp>
        <p:nvSpPr>
          <p:cNvPr id="8"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a:xfrm>
            <a:off x="8655050" y="6494463"/>
            <a:ext cx="2743200" cy="365125"/>
          </a:xfrm>
        </p:spPr>
        <p:txBody>
          <a:bodyPr/>
          <a:lstStyle/>
          <a:p>
            <a:fld id="{B0DC7242-389F-F94B-9C3F-D14DCC7DC795}" type="slidenum">
              <a:rPr lang="en-GB" smtClean="0"/>
              <a:t>‹#›</a:t>
            </a:fld>
            <a:endParaRPr lang="en-GB" dirty="0"/>
          </a:p>
        </p:txBody>
      </p:sp>
    </p:spTree>
    <p:extLst>
      <p:ext uri="{BB962C8B-B14F-4D97-AF65-F5344CB8AC3E}">
        <p14:creationId xmlns:p14="http://schemas.microsoft.com/office/powerpoint/2010/main" val="33221595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able examp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073EA37-4231-3749-BE96-EEA06558D7B6}"/>
              </a:ext>
            </a:extLst>
          </p:cNvPr>
          <p:cNvSpPr>
            <a:spLocks noGrp="1"/>
          </p:cNvSpPr>
          <p:nvPr>
            <p:ph type="sldNum" sz="quarter" idx="12"/>
          </p:nvPr>
        </p:nvSpPr>
        <p:spPr/>
        <p:txBody>
          <a:bodyPr/>
          <a:lstStyle>
            <a:lvl1pPr>
              <a:defRPr>
                <a:solidFill>
                  <a:schemeClr val="tx1"/>
                </a:solidFill>
              </a:defRPr>
            </a:lvl1pPr>
          </a:lstStyle>
          <a:p>
            <a:fld id="{B0DC7242-389F-F94B-9C3F-D14DCC7DC795}" type="slidenum">
              <a:rPr lang="en-GB" smtClean="0"/>
              <a:pPr/>
              <a:t>‹#›</a:t>
            </a:fld>
            <a:endParaRPr lang="en-GB" dirty="0"/>
          </a:p>
        </p:txBody>
      </p:sp>
      <p:sp>
        <p:nvSpPr>
          <p:cNvPr id="3" name="Rectangle 2"/>
          <p:cNvSpPr/>
          <p:nvPr userDrawn="1"/>
        </p:nvSpPr>
        <p:spPr>
          <a:xfrm>
            <a:off x="0" y="6133542"/>
            <a:ext cx="12192000" cy="726046"/>
          </a:xfrm>
          <a:prstGeom prst="rect">
            <a:avLst/>
          </a:prstGeom>
          <a:solidFill>
            <a:srgbClr val="CB4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8078" y="6239861"/>
            <a:ext cx="1602251" cy="509203"/>
          </a:xfrm>
          <a:prstGeom prst="rect">
            <a:avLst/>
          </a:prstGeom>
        </p:spPr>
      </p:pic>
      <p:graphicFrame>
        <p:nvGraphicFramePr>
          <p:cNvPr id="7" name="Table 6"/>
          <p:cNvGraphicFramePr>
            <a:graphicFrameLocks noGrp="1"/>
          </p:cNvGraphicFramePr>
          <p:nvPr userDrawn="1">
            <p:extLst>
              <p:ext uri="{D42A27DB-BD31-4B8C-83A1-F6EECF244321}">
                <p14:modId xmlns:p14="http://schemas.microsoft.com/office/powerpoint/2010/main" val="758040423"/>
              </p:ext>
            </p:extLst>
          </p:nvPr>
        </p:nvGraphicFramePr>
        <p:xfrm>
          <a:off x="6956824" y="1154050"/>
          <a:ext cx="4487450" cy="4549775"/>
        </p:xfrm>
        <a:graphic>
          <a:graphicData uri="http://schemas.openxmlformats.org/drawingml/2006/table">
            <a:tbl>
              <a:tblPr firstRow="1" firstCol="1" bandRow="1">
                <a:tableStyleId>{5C22544A-7EE6-4342-B048-85BDC9FD1C3A}</a:tableStyleId>
              </a:tblPr>
              <a:tblGrid>
                <a:gridCol w="1509415">
                  <a:extLst>
                    <a:ext uri="{9D8B030D-6E8A-4147-A177-3AD203B41FA5}">
                      <a16:colId xmlns:a16="http://schemas.microsoft.com/office/drawing/2014/main" val="1230746799"/>
                    </a:ext>
                  </a:extLst>
                </a:gridCol>
                <a:gridCol w="1509415">
                  <a:extLst>
                    <a:ext uri="{9D8B030D-6E8A-4147-A177-3AD203B41FA5}">
                      <a16:colId xmlns:a16="http://schemas.microsoft.com/office/drawing/2014/main" val="3440531209"/>
                    </a:ext>
                  </a:extLst>
                </a:gridCol>
                <a:gridCol w="1468620">
                  <a:extLst>
                    <a:ext uri="{9D8B030D-6E8A-4147-A177-3AD203B41FA5}">
                      <a16:colId xmlns:a16="http://schemas.microsoft.com/office/drawing/2014/main" val="651280159"/>
                    </a:ext>
                  </a:extLst>
                </a:gridCol>
              </a:tblGrid>
              <a:tr h="481608">
                <a:tc>
                  <a:txBody>
                    <a:bodyPr/>
                    <a:lstStyle/>
                    <a:p>
                      <a:pPr algn="ctr">
                        <a:spcBef>
                          <a:spcPts val="600"/>
                        </a:spcBef>
                        <a:spcAft>
                          <a:spcPts val="600"/>
                        </a:spcAft>
                      </a:pPr>
                      <a:r>
                        <a:rPr lang="en-GB" sz="900" dirty="0">
                          <a:effectLst/>
                        </a:rPr>
                        <a:t>Column 1</a:t>
                      </a:r>
                      <a:endParaRPr lang="en-GB" sz="900" b="1" dirty="0">
                        <a:solidFill>
                          <a:srgbClr val="124971"/>
                        </a:solidFill>
                        <a:effectLst/>
                        <a:latin typeface="Times New Roman" panose="02020603050405020304" pitchFamily="18" charset="0"/>
                      </a:endParaRPr>
                    </a:p>
                  </a:txBody>
                  <a:tcPr marL="96322" marR="96322" marT="96322" marB="96322" anchor="ctr"/>
                </a:tc>
                <a:tc>
                  <a:txBody>
                    <a:bodyPr/>
                    <a:lstStyle/>
                    <a:p>
                      <a:pPr algn="ctr">
                        <a:spcBef>
                          <a:spcPts val="600"/>
                        </a:spcBef>
                        <a:spcAft>
                          <a:spcPts val="600"/>
                        </a:spcAft>
                      </a:pPr>
                      <a:r>
                        <a:rPr lang="en-GB" sz="900" dirty="0">
                          <a:effectLst/>
                        </a:rPr>
                        <a:t>Column 2</a:t>
                      </a:r>
                      <a:endParaRPr lang="en-GB" sz="900" b="1" dirty="0">
                        <a:solidFill>
                          <a:srgbClr val="124971"/>
                        </a:solidFill>
                        <a:effectLst/>
                        <a:latin typeface="Times New Roman" panose="02020603050405020304" pitchFamily="18" charset="0"/>
                      </a:endParaRPr>
                    </a:p>
                  </a:txBody>
                  <a:tcPr marL="96322" marR="96322" marT="96322" marB="96322" anchor="ctr"/>
                </a:tc>
                <a:tc>
                  <a:txBody>
                    <a:bodyPr/>
                    <a:lstStyle/>
                    <a:p>
                      <a:pPr marR="87630" algn="ctr">
                        <a:spcBef>
                          <a:spcPts val="600"/>
                        </a:spcBef>
                        <a:spcAft>
                          <a:spcPts val="600"/>
                        </a:spcAft>
                      </a:pPr>
                      <a:r>
                        <a:rPr lang="en-GB" sz="900" dirty="0">
                          <a:effectLst/>
                        </a:rPr>
                        <a:t>Column 3</a:t>
                      </a:r>
                      <a:endParaRPr lang="en-GB" sz="900" b="1" dirty="0">
                        <a:solidFill>
                          <a:srgbClr val="124971"/>
                        </a:solidFill>
                        <a:effectLst/>
                        <a:latin typeface="Times New Roman" panose="02020603050405020304" pitchFamily="18" charset="0"/>
                      </a:endParaRPr>
                    </a:p>
                  </a:txBody>
                  <a:tcPr marL="96322" marR="96322" marT="96322" marB="96322" anchor="ctr"/>
                </a:tc>
                <a:extLst>
                  <a:ext uri="{0D108BD9-81ED-4DB2-BD59-A6C34878D82A}">
                    <a16:rowId xmlns:a16="http://schemas.microsoft.com/office/drawing/2014/main" val="4106163676"/>
                  </a:ext>
                </a:extLst>
              </a:tr>
              <a:tr h="926953">
                <a:tc>
                  <a:txBody>
                    <a:bodyPr/>
                    <a:lstStyle/>
                    <a:p>
                      <a:pPr>
                        <a:lnSpc>
                          <a:spcPct val="150000"/>
                        </a:lnSpc>
                        <a:spcAft>
                          <a:spcPts val="0"/>
                        </a:spcAft>
                      </a:pPr>
                      <a:r>
                        <a:rPr lang="en-GB" sz="1100" dirty="0">
                          <a:effectLst/>
                        </a:rPr>
                        <a:t>Paste table copy here</a:t>
                      </a:r>
                      <a:endParaRPr lang="en-GB" sz="1100" dirty="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6322" marR="96322" marT="96322" marB="96322" anchor="ctr"/>
                </a:tc>
                <a:tc>
                  <a:txBody>
                    <a:bodyPr/>
                    <a:lstStyle/>
                    <a:p>
                      <a:pPr>
                        <a:lnSpc>
                          <a:spcPct val="150000"/>
                        </a:lnSpc>
                        <a:spcAft>
                          <a:spcPts val="0"/>
                        </a:spcAft>
                      </a:pPr>
                      <a:r>
                        <a:rPr lang="en-GB" sz="1100">
                          <a:effectLst/>
                        </a:rPr>
                        <a:t>Lorem ipsum dolor sit amet Lorem ipsum</a:t>
                      </a:r>
                      <a:endParaRPr lang="en-GB" sz="110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6322" marR="96322" marT="96322" marB="96322" anchor="ctr"/>
                </a:tc>
                <a:tc>
                  <a:txBody>
                    <a:bodyPr/>
                    <a:lstStyle/>
                    <a:p>
                      <a:pPr marR="87630">
                        <a:lnSpc>
                          <a:spcPct val="150000"/>
                        </a:lnSpc>
                        <a:spcAft>
                          <a:spcPts val="0"/>
                        </a:spcAft>
                      </a:pPr>
                      <a:r>
                        <a:rPr lang="en-GB" sz="1100">
                          <a:effectLst/>
                        </a:rPr>
                        <a:t>Lorem ipsum dolor sit amet Lorem ipsum</a:t>
                      </a:r>
                      <a:endParaRPr lang="en-GB" sz="110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6322" marR="96322" marT="96322" marB="96322" anchor="ctr"/>
                </a:tc>
                <a:extLst>
                  <a:ext uri="{0D108BD9-81ED-4DB2-BD59-A6C34878D82A}">
                    <a16:rowId xmlns:a16="http://schemas.microsoft.com/office/drawing/2014/main" val="2151325579"/>
                  </a:ext>
                </a:extLst>
              </a:tr>
              <a:tr h="846496">
                <a:tc>
                  <a:txBody>
                    <a:bodyPr/>
                    <a:lstStyle/>
                    <a:p>
                      <a:pPr>
                        <a:lnSpc>
                          <a:spcPct val="150000"/>
                        </a:lnSpc>
                        <a:spcAft>
                          <a:spcPts val="0"/>
                        </a:spcAft>
                      </a:pPr>
                      <a:r>
                        <a:rPr lang="en-GB" sz="1100">
                          <a:effectLst/>
                        </a:rPr>
                        <a:t>Lorem ipsum dolor sit amet Lorem ipsum</a:t>
                      </a:r>
                      <a:endParaRPr lang="en-GB" sz="110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192" marR="96322" marT="64025" marB="48161" anchor="ctr"/>
                </a:tc>
                <a:tc>
                  <a:txBody>
                    <a:bodyPr/>
                    <a:lstStyle/>
                    <a:p>
                      <a:pPr>
                        <a:lnSpc>
                          <a:spcPct val="150000"/>
                        </a:lnSpc>
                        <a:spcAft>
                          <a:spcPts val="0"/>
                        </a:spcAft>
                      </a:pPr>
                      <a:r>
                        <a:rPr lang="en-GB" sz="1100">
                          <a:effectLst/>
                        </a:rPr>
                        <a:t>Lorem ipsum dolor sit amet Lorem ipsum</a:t>
                      </a:r>
                      <a:endParaRPr lang="en-GB" sz="110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192" marR="96322" marT="64025" marB="48161" anchor="ctr"/>
                </a:tc>
                <a:tc>
                  <a:txBody>
                    <a:bodyPr/>
                    <a:lstStyle/>
                    <a:p>
                      <a:pPr marR="87630">
                        <a:lnSpc>
                          <a:spcPct val="150000"/>
                        </a:lnSpc>
                        <a:spcAft>
                          <a:spcPts val="0"/>
                        </a:spcAft>
                      </a:pPr>
                      <a:r>
                        <a:rPr lang="en-GB" sz="1100">
                          <a:effectLst/>
                        </a:rPr>
                        <a:t>Lorem ipsum dolor sit amet Lorem ipsum</a:t>
                      </a:r>
                      <a:endParaRPr lang="en-GB" sz="110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192" marR="96322" marT="64025" marB="48161" anchor="ctr"/>
                </a:tc>
                <a:extLst>
                  <a:ext uri="{0D108BD9-81ED-4DB2-BD59-A6C34878D82A}">
                    <a16:rowId xmlns:a16="http://schemas.microsoft.com/office/drawing/2014/main" val="208294652"/>
                  </a:ext>
                </a:extLst>
              </a:tr>
              <a:tr h="846496">
                <a:tc>
                  <a:txBody>
                    <a:bodyPr/>
                    <a:lstStyle/>
                    <a:p>
                      <a:pPr>
                        <a:lnSpc>
                          <a:spcPct val="150000"/>
                        </a:lnSpc>
                        <a:spcAft>
                          <a:spcPts val="0"/>
                        </a:spcAft>
                      </a:pPr>
                      <a:r>
                        <a:rPr lang="en-GB" sz="1100">
                          <a:effectLst/>
                        </a:rPr>
                        <a:t>Lorem ipsum dolor sit amet Lorem ipsum</a:t>
                      </a:r>
                      <a:endParaRPr lang="en-GB" sz="110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192" marR="96322" marT="64025" marB="48161" anchor="ctr"/>
                </a:tc>
                <a:tc>
                  <a:txBody>
                    <a:bodyPr/>
                    <a:lstStyle/>
                    <a:p>
                      <a:pPr>
                        <a:lnSpc>
                          <a:spcPct val="150000"/>
                        </a:lnSpc>
                        <a:spcAft>
                          <a:spcPts val="0"/>
                        </a:spcAft>
                      </a:pPr>
                      <a:r>
                        <a:rPr lang="en-GB" sz="1100">
                          <a:effectLst/>
                        </a:rPr>
                        <a:t>Lorem ipsum dolor sit amet Lorem ipsum</a:t>
                      </a:r>
                      <a:endParaRPr lang="en-GB" sz="110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192" marR="96322" marT="64025" marB="48161" anchor="ctr"/>
                </a:tc>
                <a:tc>
                  <a:txBody>
                    <a:bodyPr/>
                    <a:lstStyle/>
                    <a:p>
                      <a:pPr marR="87630">
                        <a:lnSpc>
                          <a:spcPct val="150000"/>
                        </a:lnSpc>
                        <a:spcAft>
                          <a:spcPts val="0"/>
                        </a:spcAft>
                      </a:pPr>
                      <a:r>
                        <a:rPr lang="en-GB" sz="1100">
                          <a:effectLst/>
                        </a:rPr>
                        <a:t>Lorem ipsum dolor sit amet Lorem ipsum</a:t>
                      </a:r>
                      <a:endParaRPr lang="en-GB" sz="110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192" marR="96322" marT="64025" marB="48161" anchor="ctr"/>
                </a:tc>
                <a:extLst>
                  <a:ext uri="{0D108BD9-81ED-4DB2-BD59-A6C34878D82A}">
                    <a16:rowId xmlns:a16="http://schemas.microsoft.com/office/drawing/2014/main" val="1225753172"/>
                  </a:ext>
                </a:extLst>
              </a:tr>
              <a:tr h="846496">
                <a:tc>
                  <a:txBody>
                    <a:bodyPr/>
                    <a:lstStyle/>
                    <a:p>
                      <a:pPr>
                        <a:lnSpc>
                          <a:spcPct val="150000"/>
                        </a:lnSpc>
                        <a:spcAft>
                          <a:spcPts val="0"/>
                        </a:spcAft>
                      </a:pPr>
                      <a:r>
                        <a:rPr lang="en-GB" sz="1100">
                          <a:effectLst/>
                        </a:rPr>
                        <a:t>Lorem ipsum dolor sit amet Lorem ipsum</a:t>
                      </a:r>
                      <a:endParaRPr lang="en-GB" sz="110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192" marR="96322" marT="64025" marB="48161" anchor="ctr"/>
                </a:tc>
                <a:tc>
                  <a:txBody>
                    <a:bodyPr/>
                    <a:lstStyle/>
                    <a:p>
                      <a:pPr>
                        <a:lnSpc>
                          <a:spcPct val="150000"/>
                        </a:lnSpc>
                        <a:spcAft>
                          <a:spcPts val="0"/>
                        </a:spcAft>
                      </a:pPr>
                      <a:r>
                        <a:rPr lang="en-GB" sz="1100">
                          <a:effectLst/>
                        </a:rPr>
                        <a:t>Lorem ipsum dolor sit amet Lorem ipsum</a:t>
                      </a:r>
                      <a:endParaRPr lang="en-GB" sz="110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192" marR="96322" marT="64025" marB="48161" anchor="ctr"/>
                </a:tc>
                <a:tc>
                  <a:txBody>
                    <a:bodyPr/>
                    <a:lstStyle/>
                    <a:p>
                      <a:pPr marR="87630">
                        <a:lnSpc>
                          <a:spcPct val="150000"/>
                        </a:lnSpc>
                        <a:spcAft>
                          <a:spcPts val="0"/>
                        </a:spcAft>
                      </a:pPr>
                      <a:r>
                        <a:rPr lang="en-GB" sz="1100">
                          <a:effectLst/>
                        </a:rPr>
                        <a:t>Lorem ipsum dolor sit amet Lorem ipsum</a:t>
                      </a:r>
                      <a:endParaRPr lang="en-GB" sz="110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192" marR="96322" marT="64025" marB="48161" anchor="ctr"/>
                </a:tc>
                <a:extLst>
                  <a:ext uri="{0D108BD9-81ED-4DB2-BD59-A6C34878D82A}">
                    <a16:rowId xmlns:a16="http://schemas.microsoft.com/office/drawing/2014/main" val="1985110394"/>
                  </a:ext>
                </a:extLst>
              </a:tr>
              <a:tr h="601726">
                <a:tc>
                  <a:txBody>
                    <a:bodyPr/>
                    <a:lstStyle/>
                    <a:p>
                      <a:pPr>
                        <a:lnSpc>
                          <a:spcPct val="150000"/>
                        </a:lnSpc>
                        <a:spcAft>
                          <a:spcPts val="0"/>
                        </a:spcAft>
                      </a:pPr>
                      <a:r>
                        <a:rPr lang="en-GB" sz="1100">
                          <a:effectLst/>
                        </a:rPr>
                        <a:t>Lorem ipsum </a:t>
                      </a:r>
                      <a:br>
                        <a:rPr lang="en-GB" sz="1100">
                          <a:effectLst/>
                        </a:rPr>
                      </a:br>
                      <a:r>
                        <a:rPr lang="en-GB" sz="1100">
                          <a:effectLst/>
                        </a:rPr>
                        <a:t>dolor sit </a:t>
                      </a:r>
                      <a:endParaRPr lang="en-GB" sz="110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192" marR="96322" marT="64025" marB="48161" anchor="ctr"/>
                </a:tc>
                <a:tc>
                  <a:txBody>
                    <a:bodyPr/>
                    <a:lstStyle/>
                    <a:p>
                      <a:pPr>
                        <a:lnSpc>
                          <a:spcPct val="150000"/>
                        </a:lnSpc>
                        <a:spcAft>
                          <a:spcPts val="0"/>
                        </a:spcAft>
                      </a:pPr>
                      <a:r>
                        <a:rPr lang="en-GB" sz="1100">
                          <a:effectLst/>
                        </a:rPr>
                        <a:t>Lorem ipsum </a:t>
                      </a:r>
                      <a:br>
                        <a:rPr lang="en-GB" sz="1100">
                          <a:effectLst/>
                        </a:rPr>
                      </a:br>
                      <a:r>
                        <a:rPr lang="en-GB" sz="1100">
                          <a:effectLst/>
                        </a:rPr>
                        <a:t>dolor sit </a:t>
                      </a:r>
                      <a:endParaRPr lang="en-GB" sz="110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192" marR="96322" marT="64025" marB="48161" anchor="ctr"/>
                </a:tc>
                <a:tc>
                  <a:txBody>
                    <a:bodyPr/>
                    <a:lstStyle/>
                    <a:p>
                      <a:pPr marR="87630">
                        <a:lnSpc>
                          <a:spcPct val="150000"/>
                        </a:lnSpc>
                        <a:spcAft>
                          <a:spcPts val="0"/>
                        </a:spcAft>
                      </a:pPr>
                      <a:r>
                        <a:rPr lang="en-GB" sz="1100" dirty="0">
                          <a:effectLst/>
                        </a:rPr>
                        <a:t>Lorem ipsum </a:t>
                      </a:r>
                      <a:br>
                        <a:rPr lang="en-GB" sz="1100" dirty="0">
                          <a:effectLst/>
                        </a:rPr>
                      </a:br>
                      <a:r>
                        <a:rPr lang="en-GB" sz="1100" dirty="0" err="1">
                          <a:effectLst/>
                        </a:rPr>
                        <a:t>dolor</a:t>
                      </a:r>
                      <a:r>
                        <a:rPr lang="en-GB" sz="1100" dirty="0">
                          <a:effectLst/>
                        </a:rPr>
                        <a:t> sit </a:t>
                      </a:r>
                      <a:endParaRPr lang="en-GB" sz="1100" dirty="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192" marR="96322" marT="64025" marB="48161" anchor="ctr"/>
                </a:tc>
                <a:extLst>
                  <a:ext uri="{0D108BD9-81ED-4DB2-BD59-A6C34878D82A}">
                    <a16:rowId xmlns:a16="http://schemas.microsoft.com/office/drawing/2014/main" val="554833186"/>
                  </a:ext>
                </a:extLst>
              </a:tr>
            </a:tbl>
          </a:graphicData>
        </a:graphic>
      </p:graphicFrame>
    </p:spTree>
    <p:extLst>
      <p:ext uri="{BB962C8B-B14F-4D97-AF65-F5344CB8AC3E}">
        <p14:creationId xmlns:p14="http://schemas.microsoft.com/office/powerpoint/2010/main" val="2430079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29A9B-6449-E6A6-5C75-F3CFE33545D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D240EFCE-A89B-40F6-F240-6813C39341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801C4CF-A77B-9CBA-3E55-3EC8ABF0035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92EF2F5-CD07-ECB3-9178-32C761D693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3982A13-353A-F6A2-A1CE-3906362D5EE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DEA3837-CF50-C18D-EC60-65CFFD28D05B}"/>
              </a:ext>
            </a:extLst>
          </p:cNvPr>
          <p:cNvSpPr>
            <a:spLocks noGrp="1"/>
          </p:cNvSpPr>
          <p:nvPr>
            <p:ph type="dt" sz="half" idx="10"/>
          </p:nvPr>
        </p:nvSpPr>
        <p:spPr/>
        <p:txBody>
          <a:bodyPr/>
          <a:lstStyle/>
          <a:p>
            <a:fld id="{E1C81D8D-6EF1-4D84-82E0-7831518C0130}" type="datetimeFigureOut">
              <a:rPr lang="en-GB" smtClean="0"/>
              <a:t>17/03/2026</a:t>
            </a:fld>
            <a:endParaRPr lang="en-GB"/>
          </a:p>
        </p:txBody>
      </p:sp>
      <p:sp>
        <p:nvSpPr>
          <p:cNvPr id="8" name="Footer Placeholder 7">
            <a:extLst>
              <a:ext uri="{FF2B5EF4-FFF2-40B4-BE49-F238E27FC236}">
                <a16:creationId xmlns:a16="http://schemas.microsoft.com/office/drawing/2014/main" id="{E126D1B4-F85A-819F-E937-8DF2BAD592E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9716B84-3908-9816-220F-1FE253460E68}"/>
              </a:ext>
            </a:extLst>
          </p:cNvPr>
          <p:cNvSpPr>
            <a:spLocks noGrp="1"/>
          </p:cNvSpPr>
          <p:nvPr>
            <p:ph type="sldNum" sz="quarter" idx="12"/>
          </p:nvPr>
        </p:nvSpPr>
        <p:spPr/>
        <p:txBody>
          <a:bodyPr/>
          <a:lstStyle/>
          <a:p>
            <a:fld id="{84F8F55E-6C1D-4EA1-8C7E-81BF5CAADB14}" type="slidenum">
              <a:rPr lang="en-GB" smtClean="0"/>
              <a:t>‹#›</a:t>
            </a:fld>
            <a:endParaRPr lang="en-GB"/>
          </a:p>
        </p:txBody>
      </p:sp>
    </p:spTree>
    <p:extLst>
      <p:ext uri="{BB962C8B-B14F-4D97-AF65-F5344CB8AC3E}">
        <p14:creationId xmlns:p14="http://schemas.microsoft.com/office/powerpoint/2010/main" val="14650929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pic and short quote purple">
    <p:spTree>
      <p:nvGrpSpPr>
        <p:cNvPr id="1" name=""/>
        <p:cNvGrpSpPr/>
        <p:nvPr/>
      </p:nvGrpSpPr>
      <p:grpSpPr>
        <a:xfrm>
          <a:off x="0" y="0"/>
          <a:ext cx="0" cy="0"/>
          <a:chOff x="0" y="0"/>
          <a:chExt cx="0" cy="0"/>
        </a:xfrm>
      </p:grpSpPr>
      <p:sp>
        <p:nvSpPr>
          <p:cNvPr id="11" name="Picture Placeholder 10" descr="place picture in this picture holder ">
            <a:extLst>
              <a:ext uri="{FF2B5EF4-FFF2-40B4-BE49-F238E27FC236}">
                <a16:creationId xmlns:a16="http://schemas.microsoft.com/office/drawing/2014/main" id="{BF290858-BFCB-3B41-A436-A03628B2D691}"/>
              </a:ext>
              <a:ext uri="{C183D7F6-B498-43B3-948B-1728B52AA6E4}">
                <adec:decorative xmlns:adec="http://schemas.microsoft.com/office/drawing/2017/decorative" val="0"/>
              </a:ext>
            </a:extLst>
          </p:cNvPr>
          <p:cNvSpPr>
            <a:spLocks noGrp="1"/>
          </p:cNvSpPr>
          <p:nvPr>
            <p:ph type="pic" sz="quarter" idx="21"/>
          </p:nvPr>
        </p:nvSpPr>
        <p:spPr>
          <a:xfrm>
            <a:off x="363537" y="363537"/>
            <a:ext cx="5732463" cy="6130926"/>
          </a:xfrm>
          <a:noFill/>
        </p:spPr>
        <p:txBody>
          <a:bodyPr anchor="ctr">
            <a:normAutofit/>
          </a:bodyPr>
          <a:lstStyle>
            <a:lvl1pPr marL="0" indent="0" algn="ctr">
              <a:buNone/>
              <a:defRPr sz="2400"/>
            </a:lvl1pPr>
          </a:lstStyle>
          <a:p>
            <a:r>
              <a:rPr lang="en-GB"/>
              <a:t>Click icon to add picture</a:t>
            </a:r>
            <a:endParaRPr lang="en-GB" dirty="0"/>
          </a:p>
        </p:txBody>
      </p:sp>
      <p:sp>
        <p:nvSpPr>
          <p:cNvPr id="2" name="Title 1">
            <a:extLst>
              <a:ext uri="{FF2B5EF4-FFF2-40B4-BE49-F238E27FC236}">
                <a16:creationId xmlns:a16="http://schemas.microsoft.com/office/drawing/2014/main" id="{1F9CECD8-3078-9641-9D61-C8D79D310597}"/>
              </a:ext>
            </a:extLst>
          </p:cNvPr>
          <p:cNvSpPr>
            <a:spLocks noGrp="1"/>
          </p:cNvSpPr>
          <p:nvPr>
            <p:ph type="title" hasCustomPrompt="1"/>
          </p:nvPr>
        </p:nvSpPr>
        <p:spPr>
          <a:xfrm>
            <a:off x="6444342" y="358775"/>
            <a:ext cx="4947557" cy="5442585"/>
          </a:xfrm>
        </p:spPr>
        <p:txBody>
          <a:bodyPr anchor="ctr">
            <a:normAutofit/>
          </a:bodyPr>
          <a:lstStyle>
            <a:lvl1pPr marL="288000" indent="-288000">
              <a:defRPr sz="5000" spc="-150">
                <a:solidFill>
                  <a:schemeClr val="accent3"/>
                </a:solidFill>
              </a:defRPr>
            </a:lvl1pPr>
          </a:lstStyle>
          <a:p>
            <a:r>
              <a:rPr lang="en-GB" dirty="0"/>
              <a:t>“short quotation here.”</a:t>
            </a:r>
          </a:p>
        </p:txBody>
      </p:sp>
      <p:sp>
        <p:nvSpPr>
          <p:cNvPr id="8" name="Text Placeholder 8">
            <a:extLst>
              <a:ext uri="{FF2B5EF4-FFF2-40B4-BE49-F238E27FC236}">
                <a16:creationId xmlns:a16="http://schemas.microsoft.com/office/drawing/2014/main" id="{3D7C3949-4634-C644-98D0-9BD1D9D6ED3F}"/>
              </a:ext>
            </a:extLst>
          </p:cNvPr>
          <p:cNvSpPr>
            <a:spLocks noGrp="1"/>
          </p:cNvSpPr>
          <p:nvPr>
            <p:ph type="body" sz="quarter" idx="19" hasCustomPrompt="1"/>
          </p:nvPr>
        </p:nvSpPr>
        <p:spPr>
          <a:xfrm>
            <a:off x="6444342" y="5719081"/>
            <a:ext cx="3035992" cy="325791"/>
          </a:xfrm>
        </p:spPr>
        <p:txBody>
          <a:bodyPr anchor="b">
            <a:noAutofit/>
          </a:bodyPr>
          <a:lstStyle>
            <a:lvl1pPr marL="0" indent="0">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Name.</a:t>
            </a:r>
          </a:p>
        </p:txBody>
      </p:sp>
      <p:sp>
        <p:nvSpPr>
          <p:cNvPr id="9" name="Text Placeholder 8">
            <a:extLst>
              <a:ext uri="{FF2B5EF4-FFF2-40B4-BE49-F238E27FC236}">
                <a16:creationId xmlns:a16="http://schemas.microsoft.com/office/drawing/2014/main" id="{90834922-25B3-724B-B15C-21F5E8EF19C6}"/>
              </a:ext>
            </a:extLst>
          </p:cNvPr>
          <p:cNvSpPr>
            <a:spLocks noGrp="1"/>
          </p:cNvSpPr>
          <p:nvPr>
            <p:ph type="body" sz="quarter" idx="20" hasCustomPrompt="1"/>
          </p:nvPr>
        </p:nvSpPr>
        <p:spPr>
          <a:xfrm>
            <a:off x="6444342" y="6048914"/>
            <a:ext cx="3035992" cy="325791"/>
          </a:xfrm>
        </p:spPr>
        <p:txBody>
          <a:bodyPr anchor="t">
            <a:noAutofit/>
          </a:bodyPr>
          <a:lstStyle>
            <a:lvl1pPr marL="0" indent="0">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Job role.</a:t>
            </a:r>
          </a:p>
        </p:txBody>
      </p:sp>
      <p:pic>
        <p:nvPicPr>
          <p:cNvPr id="12" name="Picture 11" descr="In the service of scotland">
            <a:extLst>
              <a:ext uri="{FF2B5EF4-FFF2-40B4-BE49-F238E27FC236}">
                <a16:creationId xmlns:a16="http://schemas.microsoft.com/office/drawing/2014/main" id="{B7994E40-D22E-1443-AE63-878F11A3967D}"/>
              </a:ext>
            </a:extLst>
          </p:cNvPr>
          <p:cNvPicPr>
            <a:picLocks noChangeAspect="1"/>
          </p:cNvPicPr>
          <p:nvPr userDrawn="1"/>
        </p:nvPicPr>
        <p:blipFill>
          <a:blip r:embed="rId2"/>
          <a:stretch>
            <a:fillRect/>
          </a:stretch>
        </p:blipFill>
        <p:spPr>
          <a:xfrm>
            <a:off x="9376799" y="5806423"/>
            <a:ext cx="2466975" cy="870169"/>
          </a:xfrm>
          <a:prstGeom prst="rect">
            <a:avLst/>
          </a:prstGeom>
        </p:spPr>
      </p:pic>
      <p:sp>
        <p:nvSpPr>
          <p:cNvPr id="5" name="Slide Number Placeholder 4">
            <a:extLst>
              <a:ext uri="{FF2B5EF4-FFF2-40B4-BE49-F238E27FC236}">
                <a16:creationId xmlns:a16="http://schemas.microsoft.com/office/drawing/2014/main" id="{6073EA37-4231-3749-BE96-EEA06558D7B6}"/>
              </a:ext>
            </a:extLst>
          </p:cNvPr>
          <p:cNvSpPr>
            <a:spLocks noGrp="1"/>
          </p:cNvSpPr>
          <p:nvPr>
            <p:ph type="sldNum" sz="quarter" idx="12"/>
          </p:nvPr>
        </p:nvSpPr>
        <p:spPr/>
        <p:txBody>
          <a:bodyPr/>
          <a:lstStyle>
            <a:lvl1pPr>
              <a:defRPr>
                <a:solidFill>
                  <a:schemeClr val="tx1"/>
                </a:solidFill>
              </a:defRPr>
            </a:lvl1pPr>
          </a:lstStyle>
          <a:p>
            <a:fld id="{B0DC7242-389F-F94B-9C3F-D14DCC7DC795}" type="slidenum">
              <a:rPr lang="en-GB" smtClean="0"/>
              <a:pPr/>
              <a:t>‹#›</a:t>
            </a:fld>
            <a:endParaRPr lang="en-GB" dirty="0"/>
          </a:p>
        </p:txBody>
      </p:sp>
    </p:spTree>
    <p:extLst>
      <p:ext uri="{BB962C8B-B14F-4D97-AF65-F5344CB8AC3E}">
        <p14:creationId xmlns:p14="http://schemas.microsoft.com/office/powerpoint/2010/main" val="10273026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ic and short quote green">
    <p:spTree>
      <p:nvGrpSpPr>
        <p:cNvPr id="1" name=""/>
        <p:cNvGrpSpPr/>
        <p:nvPr/>
      </p:nvGrpSpPr>
      <p:grpSpPr>
        <a:xfrm>
          <a:off x="0" y="0"/>
          <a:ext cx="0" cy="0"/>
          <a:chOff x="0" y="0"/>
          <a:chExt cx="0" cy="0"/>
        </a:xfrm>
      </p:grpSpPr>
      <p:sp>
        <p:nvSpPr>
          <p:cNvPr id="11" name="Picture Placeholder 10" descr="place picture in this picture holder ">
            <a:extLst>
              <a:ext uri="{FF2B5EF4-FFF2-40B4-BE49-F238E27FC236}">
                <a16:creationId xmlns:a16="http://schemas.microsoft.com/office/drawing/2014/main" id="{BF290858-BFCB-3B41-A436-A03628B2D691}"/>
              </a:ext>
              <a:ext uri="{C183D7F6-B498-43B3-948B-1728B52AA6E4}">
                <adec:decorative xmlns:adec="http://schemas.microsoft.com/office/drawing/2017/decorative" val="0"/>
              </a:ext>
            </a:extLst>
          </p:cNvPr>
          <p:cNvSpPr>
            <a:spLocks noGrp="1"/>
          </p:cNvSpPr>
          <p:nvPr>
            <p:ph type="pic" sz="quarter" idx="21"/>
          </p:nvPr>
        </p:nvSpPr>
        <p:spPr>
          <a:xfrm>
            <a:off x="363537" y="363537"/>
            <a:ext cx="5732463" cy="6130926"/>
          </a:xfrm>
          <a:noFill/>
        </p:spPr>
        <p:txBody>
          <a:bodyPr anchor="ctr">
            <a:normAutofit/>
          </a:bodyPr>
          <a:lstStyle>
            <a:lvl1pPr marL="0" indent="0" algn="ctr">
              <a:buNone/>
              <a:defRPr sz="2400"/>
            </a:lvl1pPr>
          </a:lstStyle>
          <a:p>
            <a:r>
              <a:rPr lang="en-GB"/>
              <a:t>Click icon to add picture</a:t>
            </a:r>
            <a:endParaRPr lang="en-GB" dirty="0"/>
          </a:p>
        </p:txBody>
      </p:sp>
      <p:sp>
        <p:nvSpPr>
          <p:cNvPr id="2" name="Title 1">
            <a:extLst>
              <a:ext uri="{FF2B5EF4-FFF2-40B4-BE49-F238E27FC236}">
                <a16:creationId xmlns:a16="http://schemas.microsoft.com/office/drawing/2014/main" id="{1F9CECD8-3078-9641-9D61-C8D79D310597}"/>
              </a:ext>
            </a:extLst>
          </p:cNvPr>
          <p:cNvSpPr>
            <a:spLocks noGrp="1"/>
          </p:cNvSpPr>
          <p:nvPr>
            <p:ph type="title" hasCustomPrompt="1"/>
          </p:nvPr>
        </p:nvSpPr>
        <p:spPr>
          <a:xfrm>
            <a:off x="6444342" y="358775"/>
            <a:ext cx="4947557" cy="5442585"/>
          </a:xfrm>
        </p:spPr>
        <p:txBody>
          <a:bodyPr anchor="ctr">
            <a:normAutofit/>
          </a:bodyPr>
          <a:lstStyle>
            <a:lvl1pPr marL="288000" indent="-288000">
              <a:defRPr sz="5000" spc="-150">
                <a:solidFill>
                  <a:schemeClr val="accent2"/>
                </a:solidFill>
              </a:defRPr>
            </a:lvl1pPr>
          </a:lstStyle>
          <a:p>
            <a:r>
              <a:rPr lang="en-GB" dirty="0"/>
              <a:t>“short quotation here.”</a:t>
            </a:r>
          </a:p>
        </p:txBody>
      </p:sp>
      <p:sp>
        <p:nvSpPr>
          <p:cNvPr id="8" name="Text Placeholder 8">
            <a:extLst>
              <a:ext uri="{FF2B5EF4-FFF2-40B4-BE49-F238E27FC236}">
                <a16:creationId xmlns:a16="http://schemas.microsoft.com/office/drawing/2014/main" id="{3D7C3949-4634-C644-98D0-9BD1D9D6ED3F}"/>
              </a:ext>
            </a:extLst>
          </p:cNvPr>
          <p:cNvSpPr>
            <a:spLocks noGrp="1"/>
          </p:cNvSpPr>
          <p:nvPr>
            <p:ph type="body" sz="quarter" idx="19" hasCustomPrompt="1"/>
          </p:nvPr>
        </p:nvSpPr>
        <p:spPr>
          <a:xfrm>
            <a:off x="6444342" y="5719081"/>
            <a:ext cx="3035992" cy="325791"/>
          </a:xfrm>
        </p:spPr>
        <p:txBody>
          <a:bodyPr anchor="b">
            <a:noAutofit/>
          </a:bodyPr>
          <a:lstStyle>
            <a:lvl1pPr marL="0" indent="0">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Name.</a:t>
            </a:r>
          </a:p>
        </p:txBody>
      </p:sp>
      <p:sp>
        <p:nvSpPr>
          <p:cNvPr id="9" name="Text Placeholder 8">
            <a:extLst>
              <a:ext uri="{FF2B5EF4-FFF2-40B4-BE49-F238E27FC236}">
                <a16:creationId xmlns:a16="http://schemas.microsoft.com/office/drawing/2014/main" id="{90834922-25B3-724B-B15C-21F5E8EF19C6}"/>
              </a:ext>
            </a:extLst>
          </p:cNvPr>
          <p:cNvSpPr>
            <a:spLocks noGrp="1"/>
          </p:cNvSpPr>
          <p:nvPr>
            <p:ph type="body" sz="quarter" idx="20" hasCustomPrompt="1"/>
          </p:nvPr>
        </p:nvSpPr>
        <p:spPr>
          <a:xfrm>
            <a:off x="6444342" y="6048914"/>
            <a:ext cx="3035992" cy="325791"/>
          </a:xfrm>
        </p:spPr>
        <p:txBody>
          <a:bodyPr anchor="t">
            <a:noAutofit/>
          </a:bodyPr>
          <a:lstStyle>
            <a:lvl1pPr marL="0" indent="0">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Job role.</a:t>
            </a:r>
          </a:p>
        </p:txBody>
      </p:sp>
      <p:sp>
        <p:nvSpPr>
          <p:cNvPr id="5" name="Slide Number Placeholder 4">
            <a:extLst>
              <a:ext uri="{FF2B5EF4-FFF2-40B4-BE49-F238E27FC236}">
                <a16:creationId xmlns:a16="http://schemas.microsoft.com/office/drawing/2014/main" id="{6073EA37-4231-3749-BE96-EEA06558D7B6}"/>
              </a:ext>
            </a:extLst>
          </p:cNvPr>
          <p:cNvSpPr>
            <a:spLocks noGrp="1"/>
          </p:cNvSpPr>
          <p:nvPr>
            <p:ph type="sldNum" sz="quarter" idx="12"/>
          </p:nvPr>
        </p:nvSpPr>
        <p:spPr/>
        <p:txBody>
          <a:bodyPr/>
          <a:lstStyle>
            <a:lvl1pPr>
              <a:defRPr>
                <a:solidFill>
                  <a:schemeClr val="tx1"/>
                </a:solidFill>
              </a:defRPr>
            </a:lvl1pPr>
          </a:lstStyle>
          <a:p>
            <a:fld id="{B0DC7242-389F-F94B-9C3F-D14DCC7DC795}" type="slidenum">
              <a:rPr lang="en-GB" smtClean="0"/>
              <a:pPr/>
              <a:t>‹#›</a:t>
            </a:fld>
            <a:endParaRPr lang="en-GB" dirty="0"/>
          </a:p>
        </p:txBody>
      </p:sp>
      <p:pic>
        <p:nvPicPr>
          <p:cNvPr id="12" name="Picture 11" descr="In the service of scotland">
            <a:extLst>
              <a:ext uri="{FF2B5EF4-FFF2-40B4-BE49-F238E27FC236}">
                <a16:creationId xmlns:a16="http://schemas.microsoft.com/office/drawing/2014/main" id="{DFE17178-CC89-9845-8B9F-7D4D0C463BE4}"/>
              </a:ext>
            </a:extLst>
          </p:cNvPr>
          <p:cNvPicPr>
            <a:picLocks noChangeAspect="1"/>
          </p:cNvPicPr>
          <p:nvPr userDrawn="1"/>
        </p:nvPicPr>
        <p:blipFill>
          <a:blip r:embed="rId2"/>
          <a:stretch>
            <a:fillRect/>
          </a:stretch>
        </p:blipFill>
        <p:spPr>
          <a:xfrm>
            <a:off x="9376799" y="5806423"/>
            <a:ext cx="2466975" cy="870169"/>
          </a:xfrm>
          <a:prstGeom prst="rect">
            <a:avLst/>
          </a:prstGeom>
        </p:spPr>
      </p:pic>
    </p:spTree>
    <p:extLst>
      <p:ext uri="{BB962C8B-B14F-4D97-AF65-F5344CB8AC3E}">
        <p14:creationId xmlns:p14="http://schemas.microsoft.com/office/powerpoint/2010/main" val="11081900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pic and short quote">
    <p:spTree>
      <p:nvGrpSpPr>
        <p:cNvPr id="1" name=""/>
        <p:cNvGrpSpPr/>
        <p:nvPr/>
      </p:nvGrpSpPr>
      <p:grpSpPr>
        <a:xfrm>
          <a:off x="0" y="0"/>
          <a:ext cx="0" cy="0"/>
          <a:chOff x="0" y="0"/>
          <a:chExt cx="0" cy="0"/>
        </a:xfrm>
      </p:grpSpPr>
      <p:sp>
        <p:nvSpPr>
          <p:cNvPr id="11" name="Picture Placeholder 10" descr="place picture in this picture holder ">
            <a:extLst>
              <a:ext uri="{FF2B5EF4-FFF2-40B4-BE49-F238E27FC236}">
                <a16:creationId xmlns:a16="http://schemas.microsoft.com/office/drawing/2014/main" id="{BF290858-BFCB-3B41-A436-A03628B2D691}"/>
              </a:ext>
              <a:ext uri="{C183D7F6-B498-43B3-948B-1728B52AA6E4}">
                <adec:decorative xmlns:adec="http://schemas.microsoft.com/office/drawing/2017/decorative" val="0"/>
              </a:ext>
            </a:extLst>
          </p:cNvPr>
          <p:cNvSpPr>
            <a:spLocks noGrp="1"/>
          </p:cNvSpPr>
          <p:nvPr>
            <p:ph type="pic" sz="quarter" idx="21"/>
          </p:nvPr>
        </p:nvSpPr>
        <p:spPr>
          <a:xfrm>
            <a:off x="363537" y="363537"/>
            <a:ext cx="5732463" cy="6130926"/>
          </a:xfrm>
          <a:noFill/>
        </p:spPr>
        <p:txBody>
          <a:bodyPr anchor="ctr">
            <a:normAutofit/>
          </a:bodyPr>
          <a:lstStyle>
            <a:lvl1pPr marL="0" indent="0" algn="ctr">
              <a:buNone/>
              <a:defRPr sz="2400"/>
            </a:lvl1pPr>
          </a:lstStyle>
          <a:p>
            <a:r>
              <a:rPr lang="en-GB"/>
              <a:t>Click icon to add picture</a:t>
            </a:r>
            <a:endParaRPr lang="en-GB" dirty="0"/>
          </a:p>
        </p:txBody>
      </p:sp>
      <p:sp>
        <p:nvSpPr>
          <p:cNvPr id="2" name="Title 1">
            <a:extLst>
              <a:ext uri="{FF2B5EF4-FFF2-40B4-BE49-F238E27FC236}">
                <a16:creationId xmlns:a16="http://schemas.microsoft.com/office/drawing/2014/main" id="{1F9CECD8-3078-9641-9D61-C8D79D310597}"/>
              </a:ext>
            </a:extLst>
          </p:cNvPr>
          <p:cNvSpPr>
            <a:spLocks noGrp="1"/>
          </p:cNvSpPr>
          <p:nvPr>
            <p:ph type="title" hasCustomPrompt="1"/>
          </p:nvPr>
        </p:nvSpPr>
        <p:spPr>
          <a:xfrm>
            <a:off x="6444342" y="358775"/>
            <a:ext cx="4947557" cy="5442585"/>
          </a:xfrm>
        </p:spPr>
        <p:txBody>
          <a:bodyPr anchor="ctr">
            <a:normAutofit/>
          </a:bodyPr>
          <a:lstStyle>
            <a:lvl1pPr marL="288000" indent="-288000">
              <a:defRPr sz="5000" spc="-150">
                <a:solidFill>
                  <a:schemeClr val="tx1"/>
                </a:solidFill>
              </a:defRPr>
            </a:lvl1pPr>
          </a:lstStyle>
          <a:p>
            <a:r>
              <a:rPr lang="en-GB" dirty="0"/>
              <a:t>“short quotation here.”</a:t>
            </a:r>
          </a:p>
        </p:txBody>
      </p:sp>
      <p:sp>
        <p:nvSpPr>
          <p:cNvPr id="8" name="Text Placeholder 8">
            <a:extLst>
              <a:ext uri="{FF2B5EF4-FFF2-40B4-BE49-F238E27FC236}">
                <a16:creationId xmlns:a16="http://schemas.microsoft.com/office/drawing/2014/main" id="{3D7C3949-4634-C644-98D0-9BD1D9D6ED3F}"/>
              </a:ext>
            </a:extLst>
          </p:cNvPr>
          <p:cNvSpPr>
            <a:spLocks noGrp="1"/>
          </p:cNvSpPr>
          <p:nvPr>
            <p:ph type="body" sz="quarter" idx="19" hasCustomPrompt="1"/>
          </p:nvPr>
        </p:nvSpPr>
        <p:spPr>
          <a:xfrm>
            <a:off x="6444342" y="5719081"/>
            <a:ext cx="3035992" cy="325791"/>
          </a:xfrm>
        </p:spPr>
        <p:txBody>
          <a:bodyPr anchor="b">
            <a:noAutofit/>
          </a:bodyPr>
          <a:lstStyle>
            <a:lvl1pPr marL="0" indent="0">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Name.</a:t>
            </a:r>
          </a:p>
        </p:txBody>
      </p:sp>
      <p:sp>
        <p:nvSpPr>
          <p:cNvPr id="9" name="Text Placeholder 8">
            <a:extLst>
              <a:ext uri="{FF2B5EF4-FFF2-40B4-BE49-F238E27FC236}">
                <a16:creationId xmlns:a16="http://schemas.microsoft.com/office/drawing/2014/main" id="{90834922-25B3-724B-B15C-21F5E8EF19C6}"/>
              </a:ext>
            </a:extLst>
          </p:cNvPr>
          <p:cNvSpPr>
            <a:spLocks noGrp="1"/>
          </p:cNvSpPr>
          <p:nvPr>
            <p:ph type="body" sz="quarter" idx="20" hasCustomPrompt="1"/>
          </p:nvPr>
        </p:nvSpPr>
        <p:spPr>
          <a:xfrm>
            <a:off x="6444342" y="6048914"/>
            <a:ext cx="3035992" cy="325791"/>
          </a:xfrm>
        </p:spPr>
        <p:txBody>
          <a:bodyPr anchor="t">
            <a:noAutofit/>
          </a:bodyPr>
          <a:lstStyle>
            <a:lvl1pPr marL="0" indent="0">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Job role.</a:t>
            </a:r>
          </a:p>
        </p:txBody>
      </p:sp>
      <p:sp>
        <p:nvSpPr>
          <p:cNvPr id="5" name="Slide Number Placeholder 4">
            <a:extLst>
              <a:ext uri="{FF2B5EF4-FFF2-40B4-BE49-F238E27FC236}">
                <a16:creationId xmlns:a16="http://schemas.microsoft.com/office/drawing/2014/main" id="{6073EA37-4231-3749-BE96-EEA06558D7B6}"/>
              </a:ext>
            </a:extLst>
          </p:cNvPr>
          <p:cNvSpPr>
            <a:spLocks noGrp="1"/>
          </p:cNvSpPr>
          <p:nvPr>
            <p:ph type="sldNum" sz="quarter" idx="12"/>
          </p:nvPr>
        </p:nvSpPr>
        <p:spPr/>
        <p:txBody>
          <a:bodyPr/>
          <a:lstStyle>
            <a:lvl1pPr>
              <a:defRPr>
                <a:solidFill>
                  <a:schemeClr val="tx1"/>
                </a:solidFill>
              </a:defRPr>
            </a:lvl1pPr>
          </a:lstStyle>
          <a:p>
            <a:fld id="{B0DC7242-389F-F94B-9C3F-D14DCC7DC795}" type="slidenum">
              <a:rPr lang="en-GB" smtClean="0"/>
              <a:pPr/>
              <a:t>‹#›</a:t>
            </a:fld>
            <a:endParaRPr lang="en-GB" dirty="0"/>
          </a:p>
        </p:txBody>
      </p:sp>
      <p:pic>
        <p:nvPicPr>
          <p:cNvPr id="12" name="Picture 11" descr="In the service of scotland">
            <a:extLst>
              <a:ext uri="{FF2B5EF4-FFF2-40B4-BE49-F238E27FC236}">
                <a16:creationId xmlns:a16="http://schemas.microsoft.com/office/drawing/2014/main" id="{A68EEFA8-F09F-E64C-A5E0-2DE8274BE4F6}"/>
              </a:ext>
            </a:extLst>
          </p:cNvPr>
          <p:cNvPicPr>
            <a:picLocks noChangeAspect="1"/>
          </p:cNvPicPr>
          <p:nvPr userDrawn="1"/>
        </p:nvPicPr>
        <p:blipFill>
          <a:blip r:embed="rId2"/>
          <a:stretch>
            <a:fillRect/>
          </a:stretch>
        </p:blipFill>
        <p:spPr>
          <a:xfrm>
            <a:off x="9376799" y="5806423"/>
            <a:ext cx="2466975" cy="870169"/>
          </a:xfrm>
          <a:prstGeom prst="rect">
            <a:avLst/>
          </a:prstGeom>
        </p:spPr>
      </p:pic>
    </p:spTree>
    <p:extLst>
      <p:ext uri="{BB962C8B-B14F-4D97-AF65-F5344CB8AC3E}">
        <p14:creationId xmlns:p14="http://schemas.microsoft.com/office/powerpoint/2010/main" val="27219712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pic and short quote red">
    <p:spTree>
      <p:nvGrpSpPr>
        <p:cNvPr id="1" name=""/>
        <p:cNvGrpSpPr/>
        <p:nvPr/>
      </p:nvGrpSpPr>
      <p:grpSpPr>
        <a:xfrm>
          <a:off x="0" y="0"/>
          <a:ext cx="0" cy="0"/>
          <a:chOff x="0" y="0"/>
          <a:chExt cx="0" cy="0"/>
        </a:xfrm>
      </p:grpSpPr>
      <p:sp>
        <p:nvSpPr>
          <p:cNvPr id="11" name="Picture Placeholder 10" descr="place picture in this picture holder ">
            <a:extLst>
              <a:ext uri="{FF2B5EF4-FFF2-40B4-BE49-F238E27FC236}">
                <a16:creationId xmlns:a16="http://schemas.microsoft.com/office/drawing/2014/main" id="{BF290858-BFCB-3B41-A436-A03628B2D691}"/>
              </a:ext>
              <a:ext uri="{C183D7F6-B498-43B3-948B-1728B52AA6E4}">
                <adec:decorative xmlns:adec="http://schemas.microsoft.com/office/drawing/2017/decorative" val="0"/>
              </a:ext>
            </a:extLst>
          </p:cNvPr>
          <p:cNvSpPr>
            <a:spLocks noGrp="1"/>
          </p:cNvSpPr>
          <p:nvPr>
            <p:ph type="pic" sz="quarter" idx="21"/>
          </p:nvPr>
        </p:nvSpPr>
        <p:spPr>
          <a:xfrm>
            <a:off x="363537" y="363537"/>
            <a:ext cx="5732463" cy="6130926"/>
          </a:xfrm>
          <a:noFill/>
        </p:spPr>
        <p:txBody>
          <a:bodyPr anchor="ctr">
            <a:normAutofit/>
          </a:bodyPr>
          <a:lstStyle>
            <a:lvl1pPr marL="0" indent="0" algn="ctr">
              <a:buNone/>
              <a:defRPr sz="2400"/>
            </a:lvl1pPr>
          </a:lstStyle>
          <a:p>
            <a:r>
              <a:rPr lang="en-GB"/>
              <a:t>Click icon to add picture</a:t>
            </a:r>
            <a:endParaRPr lang="en-GB" dirty="0"/>
          </a:p>
        </p:txBody>
      </p:sp>
      <p:sp>
        <p:nvSpPr>
          <p:cNvPr id="2" name="Title 1">
            <a:extLst>
              <a:ext uri="{FF2B5EF4-FFF2-40B4-BE49-F238E27FC236}">
                <a16:creationId xmlns:a16="http://schemas.microsoft.com/office/drawing/2014/main" id="{1F9CECD8-3078-9641-9D61-C8D79D310597}"/>
              </a:ext>
            </a:extLst>
          </p:cNvPr>
          <p:cNvSpPr>
            <a:spLocks noGrp="1"/>
          </p:cNvSpPr>
          <p:nvPr>
            <p:ph type="title" hasCustomPrompt="1"/>
          </p:nvPr>
        </p:nvSpPr>
        <p:spPr>
          <a:xfrm>
            <a:off x="6444342" y="358775"/>
            <a:ext cx="4947557" cy="5442585"/>
          </a:xfrm>
        </p:spPr>
        <p:txBody>
          <a:bodyPr anchor="ctr">
            <a:normAutofit/>
          </a:bodyPr>
          <a:lstStyle>
            <a:lvl1pPr marL="288000" indent="-288000">
              <a:defRPr sz="5000" spc="-150">
                <a:solidFill>
                  <a:schemeClr val="accent4"/>
                </a:solidFill>
              </a:defRPr>
            </a:lvl1pPr>
          </a:lstStyle>
          <a:p>
            <a:r>
              <a:rPr lang="en-GB" dirty="0"/>
              <a:t>“short quotation here.”</a:t>
            </a:r>
          </a:p>
        </p:txBody>
      </p:sp>
      <p:sp>
        <p:nvSpPr>
          <p:cNvPr id="8" name="Text Placeholder 8">
            <a:extLst>
              <a:ext uri="{FF2B5EF4-FFF2-40B4-BE49-F238E27FC236}">
                <a16:creationId xmlns:a16="http://schemas.microsoft.com/office/drawing/2014/main" id="{3D7C3949-4634-C644-98D0-9BD1D9D6ED3F}"/>
              </a:ext>
            </a:extLst>
          </p:cNvPr>
          <p:cNvSpPr>
            <a:spLocks noGrp="1"/>
          </p:cNvSpPr>
          <p:nvPr>
            <p:ph type="body" sz="quarter" idx="19" hasCustomPrompt="1"/>
          </p:nvPr>
        </p:nvSpPr>
        <p:spPr>
          <a:xfrm>
            <a:off x="6444342" y="5719081"/>
            <a:ext cx="3035992" cy="325791"/>
          </a:xfrm>
        </p:spPr>
        <p:txBody>
          <a:bodyPr anchor="b">
            <a:noAutofit/>
          </a:bodyPr>
          <a:lstStyle>
            <a:lvl1pPr marL="0" indent="0">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Name.</a:t>
            </a:r>
          </a:p>
        </p:txBody>
      </p:sp>
      <p:sp>
        <p:nvSpPr>
          <p:cNvPr id="9" name="Text Placeholder 8">
            <a:extLst>
              <a:ext uri="{FF2B5EF4-FFF2-40B4-BE49-F238E27FC236}">
                <a16:creationId xmlns:a16="http://schemas.microsoft.com/office/drawing/2014/main" id="{90834922-25B3-724B-B15C-21F5E8EF19C6}"/>
              </a:ext>
            </a:extLst>
          </p:cNvPr>
          <p:cNvSpPr>
            <a:spLocks noGrp="1"/>
          </p:cNvSpPr>
          <p:nvPr>
            <p:ph type="body" sz="quarter" idx="20" hasCustomPrompt="1"/>
          </p:nvPr>
        </p:nvSpPr>
        <p:spPr>
          <a:xfrm>
            <a:off x="6444342" y="6048914"/>
            <a:ext cx="3035992" cy="325791"/>
          </a:xfrm>
        </p:spPr>
        <p:txBody>
          <a:bodyPr anchor="t">
            <a:noAutofit/>
          </a:bodyPr>
          <a:lstStyle>
            <a:lvl1pPr marL="0" indent="0">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Job role.</a:t>
            </a:r>
          </a:p>
        </p:txBody>
      </p:sp>
      <p:sp>
        <p:nvSpPr>
          <p:cNvPr id="5" name="Slide Number Placeholder 4">
            <a:extLst>
              <a:ext uri="{FF2B5EF4-FFF2-40B4-BE49-F238E27FC236}">
                <a16:creationId xmlns:a16="http://schemas.microsoft.com/office/drawing/2014/main" id="{6073EA37-4231-3749-BE96-EEA06558D7B6}"/>
              </a:ext>
            </a:extLst>
          </p:cNvPr>
          <p:cNvSpPr>
            <a:spLocks noGrp="1"/>
          </p:cNvSpPr>
          <p:nvPr>
            <p:ph type="sldNum" sz="quarter" idx="12"/>
          </p:nvPr>
        </p:nvSpPr>
        <p:spPr/>
        <p:txBody>
          <a:bodyPr/>
          <a:lstStyle>
            <a:lvl1pPr>
              <a:defRPr>
                <a:solidFill>
                  <a:schemeClr val="tx1"/>
                </a:solidFill>
              </a:defRPr>
            </a:lvl1pPr>
          </a:lstStyle>
          <a:p>
            <a:fld id="{B0DC7242-389F-F94B-9C3F-D14DCC7DC795}" type="slidenum">
              <a:rPr lang="en-GB" smtClean="0"/>
              <a:pPr/>
              <a:t>‹#›</a:t>
            </a:fld>
            <a:endParaRPr lang="en-GB" dirty="0"/>
          </a:p>
        </p:txBody>
      </p:sp>
      <p:pic>
        <p:nvPicPr>
          <p:cNvPr id="12" name="Picture 11" descr="In the service of scotland">
            <a:extLst>
              <a:ext uri="{FF2B5EF4-FFF2-40B4-BE49-F238E27FC236}">
                <a16:creationId xmlns:a16="http://schemas.microsoft.com/office/drawing/2014/main" id="{A4BBB154-0C45-7E41-9B70-1C02D0C5798B}"/>
              </a:ext>
            </a:extLst>
          </p:cNvPr>
          <p:cNvPicPr>
            <a:picLocks noChangeAspect="1"/>
          </p:cNvPicPr>
          <p:nvPr userDrawn="1"/>
        </p:nvPicPr>
        <p:blipFill>
          <a:blip r:embed="rId2"/>
          <a:stretch>
            <a:fillRect/>
          </a:stretch>
        </p:blipFill>
        <p:spPr>
          <a:xfrm>
            <a:off x="9376799" y="5806423"/>
            <a:ext cx="2466975" cy="870169"/>
          </a:xfrm>
          <a:prstGeom prst="rect">
            <a:avLst/>
          </a:prstGeom>
        </p:spPr>
      </p:pic>
    </p:spTree>
    <p:extLst>
      <p:ext uri="{BB962C8B-B14F-4D97-AF65-F5344CB8AC3E}">
        <p14:creationId xmlns:p14="http://schemas.microsoft.com/office/powerpoint/2010/main" val="3548025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ic and short quote blue">
    <p:spTree>
      <p:nvGrpSpPr>
        <p:cNvPr id="1" name=""/>
        <p:cNvGrpSpPr/>
        <p:nvPr/>
      </p:nvGrpSpPr>
      <p:grpSpPr>
        <a:xfrm>
          <a:off x="0" y="0"/>
          <a:ext cx="0" cy="0"/>
          <a:chOff x="0" y="0"/>
          <a:chExt cx="0" cy="0"/>
        </a:xfrm>
      </p:grpSpPr>
      <p:sp>
        <p:nvSpPr>
          <p:cNvPr id="11" name="Picture Placeholder 10" descr="place picture in this picture holder ">
            <a:extLst>
              <a:ext uri="{FF2B5EF4-FFF2-40B4-BE49-F238E27FC236}">
                <a16:creationId xmlns:a16="http://schemas.microsoft.com/office/drawing/2014/main" id="{BF290858-BFCB-3B41-A436-A03628B2D691}"/>
              </a:ext>
              <a:ext uri="{C183D7F6-B498-43B3-948B-1728B52AA6E4}">
                <adec:decorative xmlns:adec="http://schemas.microsoft.com/office/drawing/2017/decorative" val="0"/>
              </a:ext>
            </a:extLst>
          </p:cNvPr>
          <p:cNvSpPr>
            <a:spLocks noGrp="1"/>
          </p:cNvSpPr>
          <p:nvPr>
            <p:ph type="pic" sz="quarter" idx="21"/>
          </p:nvPr>
        </p:nvSpPr>
        <p:spPr>
          <a:xfrm>
            <a:off x="363537" y="363537"/>
            <a:ext cx="5732463" cy="6130926"/>
          </a:xfrm>
          <a:noFill/>
        </p:spPr>
        <p:txBody>
          <a:bodyPr anchor="ctr">
            <a:normAutofit/>
          </a:bodyPr>
          <a:lstStyle>
            <a:lvl1pPr marL="0" indent="0" algn="ctr">
              <a:buNone/>
              <a:defRPr sz="2400"/>
            </a:lvl1pPr>
          </a:lstStyle>
          <a:p>
            <a:r>
              <a:rPr lang="en-GB"/>
              <a:t>Click icon to add picture</a:t>
            </a:r>
            <a:endParaRPr lang="en-GB" dirty="0"/>
          </a:p>
        </p:txBody>
      </p:sp>
      <p:sp>
        <p:nvSpPr>
          <p:cNvPr id="2" name="Title 1">
            <a:extLst>
              <a:ext uri="{FF2B5EF4-FFF2-40B4-BE49-F238E27FC236}">
                <a16:creationId xmlns:a16="http://schemas.microsoft.com/office/drawing/2014/main" id="{1F9CECD8-3078-9641-9D61-C8D79D310597}"/>
              </a:ext>
            </a:extLst>
          </p:cNvPr>
          <p:cNvSpPr>
            <a:spLocks noGrp="1"/>
          </p:cNvSpPr>
          <p:nvPr>
            <p:ph type="title" hasCustomPrompt="1"/>
          </p:nvPr>
        </p:nvSpPr>
        <p:spPr>
          <a:xfrm>
            <a:off x="6444342" y="358775"/>
            <a:ext cx="4947557" cy="5442585"/>
          </a:xfrm>
        </p:spPr>
        <p:txBody>
          <a:bodyPr anchor="ctr">
            <a:normAutofit/>
          </a:bodyPr>
          <a:lstStyle>
            <a:lvl1pPr marL="288000" indent="-288000">
              <a:defRPr sz="5000" spc="-150">
                <a:solidFill>
                  <a:schemeClr val="accent1"/>
                </a:solidFill>
              </a:defRPr>
            </a:lvl1pPr>
          </a:lstStyle>
          <a:p>
            <a:r>
              <a:rPr lang="en-GB" dirty="0"/>
              <a:t>“short quotation here.”</a:t>
            </a:r>
          </a:p>
        </p:txBody>
      </p:sp>
      <p:sp>
        <p:nvSpPr>
          <p:cNvPr id="8" name="Text Placeholder 8">
            <a:extLst>
              <a:ext uri="{FF2B5EF4-FFF2-40B4-BE49-F238E27FC236}">
                <a16:creationId xmlns:a16="http://schemas.microsoft.com/office/drawing/2014/main" id="{3D7C3949-4634-C644-98D0-9BD1D9D6ED3F}"/>
              </a:ext>
            </a:extLst>
          </p:cNvPr>
          <p:cNvSpPr>
            <a:spLocks noGrp="1"/>
          </p:cNvSpPr>
          <p:nvPr>
            <p:ph type="body" sz="quarter" idx="19" hasCustomPrompt="1"/>
          </p:nvPr>
        </p:nvSpPr>
        <p:spPr>
          <a:xfrm>
            <a:off x="6444342" y="5719081"/>
            <a:ext cx="3035992" cy="325791"/>
          </a:xfrm>
        </p:spPr>
        <p:txBody>
          <a:bodyPr anchor="b">
            <a:noAutofit/>
          </a:bodyPr>
          <a:lstStyle>
            <a:lvl1pPr marL="0" indent="0">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Name.</a:t>
            </a:r>
          </a:p>
        </p:txBody>
      </p:sp>
      <p:sp>
        <p:nvSpPr>
          <p:cNvPr id="9" name="Text Placeholder 8">
            <a:extLst>
              <a:ext uri="{FF2B5EF4-FFF2-40B4-BE49-F238E27FC236}">
                <a16:creationId xmlns:a16="http://schemas.microsoft.com/office/drawing/2014/main" id="{90834922-25B3-724B-B15C-21F5E8EF19C6}"/>
              </a:ext>
            </a:extLst>
          </p:cNvPr>
          <p:cNvSpPr>
            <a:spLocks noGrp="1"/>
          </p:cNvSpPr>
          <p:nvPr>
            <p:ph type="body" sz="quarter" idx="20" hasCustomPrompt="1"/>
          </p:nvPr>
        </p:nvSpPr>
        <p:spPr>
          <a:xfrm>
            <a:off x="6444342" y="6048914"/>
            <a:ext cx="3035992" cy="325791"/>
          </a:xfrm>
        </p:spPr>
        <p:txBody>
          <a:bodyPr anchor="t">
            <a:noAutofit/>
          </a:bodyPr>
          <a:lstStyle>
            <a:lvl1pPr marL="0" indent="0">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Job role.</a:t>
            </a:r>
          </a:p>
        </p:txBody>
      </p:sp>
      <p:sp>
        <p:nvSpPr>
          <p:cNvPr id="5" name="Slide Number Placeholder 4">
            <a:extLst>
              <a:ext uri="{FF2B5EF4-FFF2-40B4-BE49-F238E27FC236}">
                <a16:creationId xmlns:a16="http://schemas.microsoft.com/office/drawing/2014/main" id="{6073EA37-4231-3749-BE96-EEA06558D7B6}"/>
              </a:ext>
            </a:extLst>
          </p:cNvPr>
          <p:cNvSpPr>
            <a:spLocks noGrp="1"/>
          </p:cNvSpPr>
          <p:nvPr>
            <p:ph type="sldNum" sz="quarter" idx="12"/>
          </p:nvPr>
        </p:nvSpPr>
        <p:spPr/>
        <p:txBody>
          <a:bodyPr/>
          <a:lstStyle>
            <a:lvl1pPr>
              <a:defRPr>
                <a:solidFill>
                  <a:schemeClr val="tx1"/>
                </a:solidFill>
              </a:defRPr>
            </a:lvl1pPr>
          </a:lstStyle>
          <a:p>
            <a:fld id="{B0DC7242-389F-F94B-9C3F-D14DCC7DC795}" type="slidenum">
              <a:rPr lang="en-GB" smtClean="0"/>
              <a:pPr/>
              <a:t>‹#›</a:t>
            </a:fld>
            <a:endParaRPr lang="en-GB" dirty="0"/>
          </a:p>
        </p:txBody>
      </p:sp>
      <p:pic>
        <p:nvPicPr>
          <p:cNvPr id="12" name="Picture 11" descr="In the service of scotland">
            <a:extLst>
              <a:ext uri="{FF2B5EF4-FFF2-40B4-BE49-F238E27FC236}">
                <a16:creationId xmlns:a16="http://schemas.microsoft.com/office/drawing/2014/main" id="{BBD0FA56-619A-CC41-9194-99D8AD05FDC2}"/>
              </a:ext>
            </a:extLst>
          </p:cNvPr>
          <p:cNvPicPr>
            <a:picLocks noChangeAspect="1"/>
          </p:cNvPicPr>
          <p:nvPr userDrawn="1"/>
        </p:nvPicPr>
        <p:blipFill>
          <a:blip r:embed="rId2"/>
          <a:stretch>
            <a:fillRect/>
          </a:stretch>
        </p:blipFill>
        <p:spPr>
          <a:xfrm>
            <a:off x="9376799" y="5806423"/>
            <a:ext cx="2466975" cy="870169"/>
          </a:xfrm>
          <a:prstGeom prst="rect">
            <a:avLst/>
          </a:prstGeom>
        </p:spPr>
      </p:pic>
    </p:spTree>
    <p:extLst>
      <p:ext uri="{BB962C8B-B14F-4D97-AF65-F5344CB8AC3E}">
        <p14:creationId xmlns:p14="http://schemas.microsoft.com/office/powerpoint/2010/main" val="20247077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pic and short quote blue">
    <p:spTree>
      <p:nvGrpSpPr>
        <p:cNvPr id="1" name=""/>
        <p:cNvGrpSpPr/>
        <p:nvPr/>
      </p:nvGrpSpPr>
      <p:grpSpPr>
        <a:xfrm>
          <a:off x="0" y="0"/>
          <a:ext cx="0" cy="0"/>
          <a:chOff x="0" y="0"/>
          <a:chExt cx="0" cy="0"/>
        </a:xfrm>
      </p:grpSpPr>
      <p:sp>
        <p:nvSpPr>
          <p:cNvPr id="11" name="Picture Placeholder 10" descr="place picture in this picture holder ">
            <a:extLst>
              <a:ext uri="{FF2B5EF4-FFF2-40B4-BE49-F238E27FC236}">
                <a16:creationId xmlns:a16="http://schemas.microsoft.com/office/drawing/2014/main" id="{BF290858-BFCB-3B41-A436-A03628B2D691}"/>
              </a:ext>
              <a:ext uri="{C183D7F6-B498-43B3-948B-1728B52AA6E4}">
                <adec:decorative xmlns:adec="http://schemas.microsoft.com/office/drawing/2017/decorative" val="0"/>
              </a:ext>
            </a:extLst>
          </p:cNvPr>
          <p:cNvSpPr>
            <a:spLocks noGrp="1"/>
          </p:cNvSpPr>
          <p:nvPr>
            <p:ph type="pic" sz="quarter" idx="21"/>
          </p:nvPr>
        </p:nvSpPr>
        <p:spPr>
          <a:xfrm>
            <a:off x="363537" y="363537"/>
            <a:ext cx="5732463" cy="6130926"/>
          </a:xfrm>
          <a:noFill/>
        </p:spPr>
        <p:txBody>
          <a:bodyPr anchor="ctr">
            <a:normAutofit/>
          </a:bodyPr>
          <a:lstStyle>
            <a:lvl1pPr marL="0" indent="0" algn="ctr">
              <a:buNone/>
              <a:defRPr sz="2400"/>
            </a:lvl1pPr>
          </a:lstStyle>
          <a:p>
            <a:r>
              <a:rPr lang="en-GB"/>
              <a:t>Click icon to add picture</a:t>
            </a:r>
            <a:endParaRPr lang="en-GB" dirty="0"/>
          </a:p>
        </p:txBody>
      </p:sp>
      <p:sp>
        <p:nvSpPr>
          <p:cNvPr id="2" name="Title 1">
            <a:extLst>
              <a:ext uri="{FF2B5EF4-FFF2-40B4-BE49-F238E27FC236}">
                <a16:creationId xmlns:a16="http://schemas.microsoft.com/office/drawing/2014/main" id="{1F9CECD8-3078-9641-9D61-C8D79D310597}"/>
              </a:ext>
            </a:extLst>
          </p:cNvPr>
          <p:cNvSpPr>
            <a:spLocks noGrp="1"/>
          </p:cNvSpPr>
          <p:nvPr>
            <p:ph type="title" hasCustomPrompt="1"/>
          </p:nvPr>
        </p:nvSpPr>
        <p:spPr>
          <a:xfrm>
            <a:off x="6444342" y="358775"/>
            <a:ext cx="4947557" cy="5442585"/>
          </a:xfrm>
        </p:spPr>
        <p:txBody>
          <a:bodyPr anchor="ctr">
            <a:normAutofit/>
          </a:bodyPr>
          <a:lstStyle>
            <a:lvl1pPr marL="288000" indent="-288000">
              <a:defRPr sz="5000" spc="-150">
                <a:solidFill>
                  <a:srgbClr val="CB4109"/>
                </a:solidFill>
              </a:defRPr>
            </a:lvl1pPr>
          </a:lstStyle>
          <a:p>
            <a:r>
              <a:rPr lang="en-GB" dirty="0"/>
              <a:t>“short quotation here.”</a:t>
            </a:r>
          </a:p>
        </p:txBody>
      </p:sp>
      <p:sp>
        <p:nvSpPr>
          <p:cNvPr id="8" name="Text Placeholder 8">
            <a:extLst>
              <a:ext uri="{FF2B5EF4-FFF2-40B4-BE49-F238E27FC236}">
                <a16:creationId xmlns:a16="http://schemas.microsoft.com/office/drawing/2014/main" id="{3D7C3949-4634-C644-98D0-9BD1D9D6ED3F}"/>
              </a:ext>
            </a:extLst>
          </p:cNvPr>
          <p:cNvSpPr>
            <a:spLocks noGrp="1"/>
          </p:cNvSpPr>
          <p:nvPr>
            <p:ph type="body" sz="quarter" idx="19" hasCustomPrompt="1"/>
          </p:nvPr>
        </p:nvSpPr>
        <p:spPr>
          <a:xfrm>
            <a:off x="6444342" y="5719081"/>
            <a:ext cx="3035992" cy="325791"/>
          </a:xfrm>
        </p:spPr>
        <p:txBody>
          <a:bodyPr anchor="b">
            <a:noAutofit/>
          </a:bodyPr>
          <a:lstStyle>
            <a:lvl1pPr marL="0" indent="0">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Name.</a:t>
            </a:r>
          </a:p>
        </p:txBody>
      </p:sp>
      <p:sp>
        <p:nvSpPr>
          <p:cNvPr id="9" name="Text Placeholder 8">
            <a:extLst>
              <a:ext uri="{FF2B5EF4-FFF2-40B4-BE49-F238E27FC236}">
                <a16:creationId xmlns:a16="http://schemas.microsoft.com/office/drawing/2014/main" id="{90834922-25B3-724B-B15C-21F5E8EF19C6}"/>
              </a:ext>
            </a:extLst>
          </p:cNvPr>
          <p:cNvSpPr>
            <a:spLocks noGrp="1"/>
          </p:cNvSpPr>
          <p:nvPr>
            <p:ph type="body" sz="quarter" idx="20" hasCustomPrompt="1"/>
          </p:nvPr>
        </p:nvSpPr>
        <p:spPr>
          <a:xfrm>
            <a:off x="6444342" y="6048914"/>
            <a:ext cx="3035992" cy="325791"/>
          </a:xfrm>
        </p:spPr>
        <p:txBody>
          <a:bodyPr anchor="t">
            <a:noAutofit/>
          </a:bodyPr>
          <a:lstStyle>
            <a:lvl1pPr marL="0" indent="0">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Job role.</a:t>
            </a:r>
          </a:p>
        </p:txBody>
      </p:sp>
      <p:sp>
        <p:nvSpPr>
          <p:cNvPr id="5" name="Slide Number Placeholder 4">
            <a:extLst>
              <a:ext uri="{FF2B5EF4-FFF2-40B4-BE49-F238E27FC236}">
                <a16:creationId xmlns:a16="http://schemas.microsoft.com/office/drawing/2014/main" id="{6073EA37-4231-3749-BE96-EEA06558D7B6}"/>
              </a:ext>
            </a:extLst>
          </p:cNvPr>
          <p:cNvSpPr>
            <a:spLocks noGrp="1"/>
          </p:cNvSpPr>
          <p:nvPr>
            <p:ph type="sldNum" sz="quarter" idx="12"/>
          </p:nvPr>
        </p:nvSpPr>
        <p:spPr/>
        <p:txBody>
          <a:bodyPr/>
          <a:lstStyle>
            <a:lvl1pPr>
              <a:defRPr>
                <a:solidFill>
                  <a:schemeClr val="tx1"/>
                </a:solidFill>
              </a:defRPr>
            </a:lvl1pPr>
          </a:lstStyle>
          <a:p>
            <a:fld id="{B0DC7242-389F-F94B-9C3F-D14DCC7DC795}" type="slidenum">
              <a:rPr lang="en-GB" smtClean="0"/>
              <a:pPr/>
              <a:t>‹#›</a:t>
            </a:fld>
            <a:endParaRPr lang="en-GB" dirty="0"/>
          </a:p>
        </p:txBody>
      </p:sp>
      <p:pic>
        <p:nvPicPr>
          <p:cNvPr id="12" name="Picture 11" descr="In the service of scotland">
            <a:extLst>
              <a:ext uri="{FF2B5EF4-FFF2-40B4-BE49-F238E27FC236}">
                <a16:creationId xmlns:a16="http://schemas.microsoft.com/office/drawing/2014/main" id="{BBD0FA56-619A-CC41-9194-99D8AD05FDC2}"/>
              </a:ext>
            </a:extLst>
          </p:cNvPr>
          <p:cNvPicPr>
            <a:picLocks noChangeAspect="1"/>
          </p:cNvPicPr>
          <p:nvPr userDrawn="1"/>
        </p:nvPicPr>
        <p:blipFill>
          <a:blip r:embed="rId2"/>
          <a:stretch>
            <a:fillRect/>
          </a:stretch>
        </p:blipFill>
        <p:spPr>
          <a:xfrm>
            <a:off x="9376799" y="5806423"/>
            <a:ext cx="2466975" cy="870169"/>
          </a:xfrm>
          <a:prstGeom prst="rect">
            <a:avLst/>
          </a:prstGeom>
        </p:spPr>
      </p:pic>
    </p:spTree>
    <p:extLst>
      <p:ext uri="{BB962C8B-B14F-4D97-AF65-F5344CB8AC3E}">
        <p14:creationId xmlns:p14="http://schemas.microsoft.com/office/powerpoint/2010/main" val="5810977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statement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51B68-1C53-0148-B785-5E740CBA3C93}"/>
              </a:ext>
            </a:extLst>
          </p:cNvPr>
          <p:cNvSpPr>
            <a:spLocks noGrp="1"/>
          </p:cNvSpPr>
          <p:nvPr>
            <p:ph type="title" hasCustomPrompt="1"/>
          </p:nvPr>
        </p:nvSpPr>
        <p:spPr>
          <a:xfrm>
            <a:off x="793750" y="1409474"/>
            <a:ext cx="10604500" cy="384492"/>
          </a:xfrm>
        </p:spPr>
        <p:txBody>
          <a:bodyPr>
            <a:normAutofit/>
          </a:bodyPr>
          <a:lstStyle>
            <a:lvl1pPr algn="ctr">
              <a:defRPr sz="1900" spc="0">
                <a:solidFill>
                  <a:schemeClr val="accent3"/>
                </a:solidFill>
                <a:latin typeface="+mn-lt"/>
              </a:defRPr>
            </a:lvl1pPr>
          </a:lstStyle>
          <a:p>
            <a:r>
              <a:rPr lang="en-GB" dirty="0"/>
              <a:t>Our mission</a:t>
            </a:r>
          </a:p>
        </p:txBody>
      </p:sp>
      <p:sp>
        <p:nvSpPr>
          <p:cNvPr id="3" name="Content Placeholder 2">
            <a:extLst>
              <a:ext uri="{FF2B5EF4-FFF2-40B4-BE49-F238E27FC236}">
                <a16:creationId xmlns:a16="http://schemas.microsoft.com/office/drawing/2014/main" id="{59C14906-8558-DC45-82E0-EB94C507712E}"/>
              </a:ext>
            </a:extLst>
          </p:cNvPr>
          <p:cNvSpPr>
            <a:spLocks noGrp="1"/>
          </p:cNvSpPr>
          <p:nvPr>
            <p:ph idx="1" hasCustomPrompt="1"/>
          </p:nvPr>
        </p:nvSpPr>
        <p:spPr>
          <a:xfrm>
            <a:off x="2262000" y="2358000"/>
            <a:ext cx="7668000" cy="3410174"/>
          </a:xfrm>
        </p:spPr>
        <p:txBody>
          <a:bodyPr>
            <a:normAutofit/>
          </a:bodyPr>
          <a:lstStyle>
            <a:lvl1pPr marL="0" indent="0" algn="ctr">
              <a:lnSpc>
                <a:spcPct val="100000"/>
              </a:lnSpc>
              <a:spcBef>
                <a:spcPts val="0"/>
              </a:spcBef>
              <a:spcAft>
                <a:spcPts val="2400"/>
              </a:spcAft>
              <a:buNone/>
              <a:defRPr sz="4000" b="1" i="0" spc="0">
                <a:solidFill>
                  <a:schemeClr val="accent3"/>
                </a:solidFill>
                <a:latin typeface="Arial Black" panose="020B0604020202020204" pitchFamily="34" charset="0"/>
                <a:cs typeface="Arial Black"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Short </a:t>
            </a:r>
            <a:br>
              <a:rPr lang="en-GB" dirty="0"/>
            </a:br>
            <a:r>
              <a:rPr lang="en-GB" dirty="0"/>
              <a:t>statement </a:t>
            </a:r>
            <a:br>
              <a:rPr lang="en-GB" dirty="0"/>
            </a:br>
            <a:r>
              <a:rPr lang="en-GB" dirty="0"/>
              <a:t>here</a:t>
            </a:r>
          </a:p>
        </p:txBody>
      </p:sp>
      <p:sp>
        <p:nvSpPr>
          <p:cNvPr id="6"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p:txBody>
          <a:bodyPr/>
          <a:lstStyle>
            <a:lvl1pPr>
              <a:defRPr>
                <a:solidFill>
                  <a:schemeClr val="tx1"/>
                </a:solidFill>
              </a:defRPr>
            </a:lvl1pPr>
          </a:lstStyle>
          <a:p>
            <a:fld id="{B0DC7242-389F-F94B-9C3F-D14DCC7DC795}" type="slidenum">
              <a:rPr lang="en-GB" smtClean="0"/>
              <a:pPr/>
              <a:t>‹#›</a:t>
            </a:fld>
            <a:endParaRPr lang="en-GB" dirty="0"/>
          </a:p>
        </p:txBody>
      </p:sp>
      <p:pic>
        <p:nvPicPr>
          <p:cNvPr id="8" name="Picture 7" descr="In the service of scotland">
            <a:extLst>
              <a:ext uri="{FF2B5EF4-FFF2-40B4-BE49-F238E27FC236}">
                <a16:creationId xmlns:a16="http://schemas.microsoft.com/office/drawing/2014/main" id="{FDAA2F3E-0812-5B4E-A063-7116D7D8845B}"/>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7968996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statemen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51B68-1C53-0148-B785-5E740CBA3C93}"/>
              </a:ext>
            </a:extLst>
          </p:cNvPr>
          <p:cNvSpPr>
            <a:spLocks noGrp="1"/>
          </p:cNvSpPr>
          <p:nvPr>
            <p:ph type="title" hasCustomPrompt="1"/>
          </p:nvPr>
        </p:nvSpPr>
        <p:spPr>
          <a:xfrm>
            <a:off x="793750" y="1409474"/>
            <a:ext cx="10604500" cy="384492"/>
          </a:xfrm>
        </p:spPr>
        <p:txBody>
          <a:bodyPr>
            <a:normAutofit/>
          </a:bodyPr>
          <a:lstStyle>
            <a:lvl1pPr algn="ctr">
              <a:defRPr sz="1900" spc="0">
                <a:solidFill>
                  <a:schemeClr val="accent2"/>
                </a:solidFill>
                <a:latin typeface="+mn-lt"/>
              </a:defRPr>
            </a:lvl1pPr>
          </a:lstStyle>
          <a:p>
            <a:r>
              <a:rPr lang="en-GB" dirty="0"/>
              <a:t>Our mission</a:t>
            </a:r>
          </a:p>
        </p:txBody>
      </p:sp>
      <p:sp>
        <p:nvSpPr>
          <p:cNvPr id="3" name="Content Placeholder 2">
            <a:extLst>
              <a:ext uri="{FF2B5EF4-FFF2-40B4-BE49-F238E27FC236}">
                <a16:creationId xmlns:a16="http://schemas.microsoft.com/office/drawing/2014/main" id="{59C14906-8558-DC45-82E0-EB94C507712E}"/>
              </a:ext>
            </a:extLst>
          </p:cNvPr>
          <p:cNvSpPr>
            <a:spLocks noGrp="1"/>
          </p:cNvSpPr>
          <p:nvPr>
            <p:ph idx="1" hasCustomPrompt="1"/>
          </p:nvPr>
        </p:nvSpPr>
        <p:spPr>
          <a:xfrm>
            <a:off x="2262000" y="2358000"/>
            <a:ext cx="7668000" cy="3410174"/>
          </a:xfrm>
        </p:spPr>
        <p:txBody>
          <a:bodyPr>
            <a:normAutofit/>
          </a:bodyPr>
          <a:lstStyle>
            <a:lvl1pPr marL="0" indent="0" algn="ctr">
              <a:lnSpc>
                <a:spcPct val="100000"/>
              </a:lnSpc>
              <a:spcBef>
                <a:spcPts val="0"/>
              </a:spcBef>
              <a:spcAft>
                <a:spcPts val="2400"/>
              </a:spcAft>
              <a:buNone/>
              <a:defRPr sz="4000" b="1" i="0" spc="0">
                <a:solidFill>
                  <a:schemeClr val="accent2"/>
                </a:solidFill>
                <a:latin typeface="Arial Black" panose="020B0604020202020204" pitchFamily="34" charset="0"/>
                <a:cs typeface="Arial Black"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Short </a:t>
            </a:r>
            <a:br>
              <a:rPr lang="en-GB" dirty="0"/>
            </a:br>
            <a:r>
              <a:rPr lang="en-GB" dirty="0"/>
              <a:t>statement </a:t>
            </a:r>
            <a:br>
              <a:rPr lang="en-GB" dirty="0"/>
            </a:br>
            <a:r>
              <a:rPr lang="en-GB" dirty="0"/>
              <a:t>here</a:t>
            </a:r>
          </a:p>
        </p:txBody>
      </p:sp>
      <p:sp>
        <p:nvSpPr>
          <p:cNvPr id="6"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p:txBody>
          <a:bodyPr/>
          <a:lstStyle>
            <a:lvl1pPr>
              <a:defRPr>
                <a:solidFill>
                  <a:schemeClr val="tx1"/>
                </a:solidFill>
              </a:defRPr>
            </a:lvl1pPr>
          </a:lstStyle>
          <a:p>
            <a:fld id="{B0DC7242-389F-F94B-9C3F-D14DCC7DC795}" type="slidenum">
              <a:rPr lang="en-GB" smtClean="0"/>
              <a:pPr/>
              <a:t>‹#›</a:t>
            </a:fld>
            <a:endParaRPr lang="en-GB" dirty="0"/>
          </a:p>
        </p:txBody>
      </p:sp>
      <p:pic>
        <p:nvPicPr>
          <p:cNvPr id="8" name="Picture 7" descr="In the service of scotland">
            <a:extLst>
              <a:ext uri="{FF2B5EF4-FFF2-40B4-BE49-F238E27FC236}">
                <a16:creationId xmlns:a16="http://schemas.microsoft.com/office/drawing/2014/main" id="{FAA2E7C0-2554-5E48-BBCF-E62D1DAE202F}"/>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25826084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51B68-1C53-0148-B785-5E740CBA3C93}"/>
              </a:ext>
            </a:extLst>
          </p:cNvPr>
          <p:cNvSpPr>
            <a:spLocks noGrp="1"/>
          </p:cNvSpPr>
          <p:nvPr>
            <p:ph type="title" hasCustomPrompt="1"/>
          </p:nvPr>
        </p:nvSpPr>
        <p:spPr>
          <a:xfrm>
            <a:off x="793750" y="1409474"/>
            <a:ext cx="10604500" cy="384492"/>
          </a:xfrm>
        </p:spPr>
        <p:txBody>
          <a:bodyPr>
            <a:normAutofit/>
          </a:bodyPr>
          <a:lstStyle>
            <a:lvl1pPr algn="ctr">
              <a:defRPr sz="1900" spc="0">
                <a:solidFill>
                  <a:schemeClr val="tx1"/>
                </a:solidFill>
                <a:latin typeface="+mn-lt"/>
              </a:defRPr>
            </a:lvl1pPr>
          </a:lstStyle>
          <a:p>
            <a:r>
              <a:rPr lang="en-GB" dirty="0"/>
              <a:t>Our mission</a:t>
            </a:r>
          </a:p>
        </p:txBody>
      </p:sp>
      <p:sp>
        <p:nvSpPr>
          <p:cNvPr id="3" name="Content Placeholder 2">
            <a:extLst>
              <a:ext uri="{FF2B5EF4-FFF2-40B4-BE49-F238E27FC236}">
                <a16:creationId xmlns:a16="http://schemas.microsoft.com/office/drawing/2014/main" id="{59C14906-8558-DC45-82E0-EB94C507712E}"/>
              </a:ext>
            </a:extLst>
          </p:cNvPr>
          <p:cNvSpPr>
            <a:spLocks noGrp="1"/>
          </p:cNvSpPr>
          <p:nvPr>
            <p:ph idx="1" hasCustomPrompt="1"/>
          </p:nvPr>
        </p:nvSpPr>
        <p:spPr>
          <a:xfrm>
            <a:off x="2262000" y="2358000"/>
            <a:ext cx="7668000" cy="3410174"/>
          </a:xfrm>
        </p:spPr>
        <p:txBody>
          <a:bodyPr>
            <a:normAutofit/>
          </a:bodyPr>
          <a:lstStyle>
            <a:lvl1pPr marL="0" indent="0" algn="ctr">
              <a:lnSpc>
                <a:spcPct val="100000"/>
              </a:lnSpc>
              <a:spcBef>
                <a:spcPts val="0"/>
              </a:spcBef>
              <a:spcAft>
                <a:spcPts val="2400"/>
              </a:spcAft>
              <a:buNone/>
              <a:defRPr sz="4000" b="1" i="0" spc="0">
                <a:solidFill>
                  <a:schemeClr val="tx1"/>
                </a:solidFill>
                <a:latin typeface="Arial Black" panose="020B0604020202020204" pitchFamily="34" charset="0"/>
                <a:cs typeface="Arial Black"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Short </a:t>
            </a:r>
            <a:br>
              <a:rPr lang="en-GB" dirty="0"/>
            </a:br>
            <a:r>
              <a:rPr lang="en-GB" dirty="0"/>
              <a:t>statement </a:t>
            </a:r>
            <a:br>
              <a:rPr lang="en-GB" dirty="0"/>
            </a:br>
            <a:r>
              <a:rPr lang="en-GB" dirty="0"/>
              <a:t>here</a:t>
            </a:r>
          </a:p>
        </p:txBody>
      </p:sp>
      <p:sp>
        <p:nvSpPr>
          <p:cNvPr id="6"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p:txBody>
          <a:bodyPr/>
          <a:lstStyle>
            <a:lvl1pPr>
              <a:defRPr>
                <a:solidFill>
                  <a:schemeClr val="tx1"/>
                </a:solidFill>
              </a:defRPr>
            </a:lvl1pPr>
          </a:lstStyle>
          <a:p>
            <a:fld id="{B0DC7242-389F-F94B-9C3F-D14DCC7DC795}" type="slidenum">
              <a:rPr lang="en-GB" smtClean="0"/>
              <a:pPr/>
              <a:t>‹#›</a:t>
            </a:fld>
            <a:endParaRPr lang="en-GB" dirty="0"/>
          </a:p>
        </p:txBody>
      </p:sp>
      <p:pic>
        <p:nvPicPr>
          <p:cNvPr id="8" name="Picture 7" descr="In the service of scotland">
            <a:extLst>
              <a:ext uri="{FF2B5EF4-FFF2-40B4-BE49-F238E27FC236}">
                <a16:creationId xmlns:a16="http://schemas.microsoft.com/office/drawing/2014/main" id="{C18A91DC-2005-C749-B5FB-CD1C08F72A9C}"/>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38136214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statement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51B68-1C53-0148-B785-5E740CBA3C93}"/>
              </a:ext>
            </a:extLst>
          </p:cNvPr>
          <p:cNvSpPr>
            <a:spLocks noGrp="1"/>
          </p:cNvSpPr>
          <p:nvPr>
            <p:ph type="title" hasCustomPrompt="1"/>
          </p:nvPr>
        </p:nvSpPr>
        <p:spPr>
          <a:xfrm>
            <a:off x="793750" y="1409474"/>
            <a:ext cx="10604500" cy="384492"/>
          </a:xfrm>
        </p:spPr>
        <p:txBody>
          <a:bodyPr>
            <a:normAutofit/>
          </a:bodyPr>
          <a:lstStyle>
            <a:lvl1pPr algn="ctr">
              <a:defRPr sz="1900" spc="0">
                <a:solidFill>
                  <a:schemeClr val="accent4"/>
                </a:solidFill>
                <a:latin typeface="+mn-lt"/>
              </a:defRPr>
            </a:lvl1pPr>
          </a:lstStyle>
          <a:p>
            <a:r>
              <a:rPr lang="en-GB" dirty="0"/>
              <a:t>Our mission</a:t>
            </a:r>
          </a:p>
        </p:txBody>
      </p:sp>
      <p:sp>
        <p:nvSpPr>
          <p:cNvPr id="3" name="Content Placeholder 2">
            <a:extLst>
              <a:ext uri="{FF2B5EF4-FFF2-40B4-BE49-F238E27FC236}">
                <a16:creationId xmlns:a16="http://schemas.microsoft.com/office/drawing/2014/main" id="{59C14906-8558-DC45-82E0-EB94C507712E}"/>
              </a:ext>
            </a:extLst>
          </p:cNvPr>
          <p:cNvSpPr>
            <a:spLocks noGrp="1"/>
          </p:cNvSpPr>
          <p:nvPr>
            <p:ph idx="1" hasCustomPrompt="1"/>
          </p:nvPr>
        </p:nvSpPr>
        <p:spPr>
          <a:xfrm>
            <a:off x="2262000" y="2358000"/>
            <a:ext cx="7668000" cy="3410174"/>
          </a:xfrm>
        </p:spPr>
        <p:txBody>
          <a:bodyPr>
            <a:normAutofit/>
          </a:bodyPr>
          <a:lstStyle>
            <a:lvl1pPr marL="0" indent="0" algn="ctr">
              <a:lnSpc>
                <a:spcPct val="100000"/>
              </a:lnSpc>
              <a:spcBef>
                <a:spcPts val="0"/>
              </a:spcBef>
              <a:spcAft>
                <a:spcPts val="2400"/>
              </a:spcAft>
              <a:buNone/>
              <a:defRPr sz="4000" b="1" i="0" spc="0">
                <a:solidFill>
                  <a:schemeClr val="accent4"/>
                </a:solidFill>
                <a:latin typeface="Arial Black" panose="020B0604020202020204" pitchFamily="34" charset="0"/>
                <a:cs typeface="Arial Black"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Short </a:t>
            </a:r>
            <a:br>
              <a:rPr lang="en-GB" dirty="0"/>
            </a:br>
            <a:r>
              <a:rPr lang="en-GB" dirty="0"/>
              <a:t>statement </a:t>
            </a:r>
            <a:br>
              <a:rPr lang="en-GB" dirty="0"/>
            </a:br>
            <a:r>
              <a:rPr lang="en-GB" dirty="0"/>
              <a:t>here</a:t>
            </a:r>
          </a:p>
        </p:txBody>
      </p:sp>
      <p:sp>
        <p:nvSpPr>
          <p:cNvPr id="6"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p:txBody>
          <a:bodyPr/>
          <a:lstStyle>
            <a:lvl1pPr>
              <a:defRPr>
                <a:solidFill>
                  <a:schemeClr val="tx1"/>
                </a:solidFill>
              </a:defRPr>
            </a:lvl1pPr>
          </a:lstStyle>
          <a:p>
            <a:fld id="{B0DC7242-389F-F94B-9C3F-D14DCC7DC795}" type="slidenum">
              <a:rPr lang="en-GB" smtClean="0"/>
              <a:pPr/>
              <a:t>‹#›</a:t>
            </a:fld>
            <a:endParaRPr lang="en-GB" dirty="0"/>
          </a:p>
        </p:txBody>
      </p:sp>
      <p:pic>
        <p:nvPicPr>
          <p:cNvPr id="8" name="Picture 7" descr="In the service of scotland">
            <a:extLst>
              <a:ext uri="{FF2B5EF4-FFF2-40B4-BE49-F238E27FC236}">
                <a16:creationId xmlns:a16="http://schemas.microsoft.com/office/drawing/2014/main" id="{3615DC26-D0A6-0247-A059-30302A146ABB}"/>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423043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2F70A-FA4B-8762-F457-909FB835890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FD22A43-A6CE-4E95-7FBB-4ACACC6A74C8}"/>
              </a:ext>
            </a:extLst>
          </p:cNvPr>
          <p:cNvSpPr>
            <a:spLocks noGrp="1"/>
          </p:cNvSpPr>
          <p:nvPr>
            <p:ph type="dt" sz="half" idx="10"/>
          </p:nvPr>
        </p:nvSpPr>
        <p:spPr/>
        <p:txBody>
          <a:bodyPr/>
          <a:lstStyle/>
          <a:p>
            <a:fld id="{E1C81D8D-6EF1-4D84-82E0-7831518C0130}" type="datetimeFigureOut">
              <a:rPr lang="en-GB" smtClean="0"/>
              <a:t>17/03/2026</a:t>
            </a:fld>
            <a:endParaRPr lang="en-GB"/>
          </a:p>
        </p:txBody>
      </p:sp>
      <p:sp>
        <p:nvSpPr>
          <p:cNvPr id="4" name="Footer Placeholder 3">
            <a:extLst>
              <a:ext uri="{FF2B5EF4-FFF2-40B4-BE49-F238E27FC236}">
                <a16:creationId xmlns:a16="http://schemas.microsoft.com/office/drawing/2014/main" id="{2B1ECD1D-1152-1B53-63A5-06783DF64FC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0B27BB4-ABDF-C04C-C639-4BB408869FDE}"/>
              </a:ext>
            </a:extLst>
          </p:cNvPr>
          <p:cNvSpPr>
            <a:spLocks noGrp="1"/>
          </p:cNvSpPr>
          <p:nvPr>
            <p:ph type="sldNum" sz="quarter" idx="12"/>
          </p:nvPr>
        </p:nvSpPr>
        <p:spPr/>
        <p:txBody>
          <a:bodyPr/>
          <a:lstStyle/>
          <a:p>
            <a:fld id="{84F8F55E-6C1D-4EA1-8C7E-81BF5CAADB14}" type="slidenum">
              <a:rPr lang="en-GB" smtClean="0"/>
              <a:t>‹#›</a:t>
            </a:fld>
            <a:endParaRPr lang="en-GB"/>
          </a:p>
        </p:txBody>
      </p:sp>
    </p:spTree>
    <p:extLst>
      <p:ext uri="{BB962C8B-B14F-4D97-AF65-F5344CB8AC3E}">
        <p14:creationId xmlns:p14="http://schemas.microsoft.com/office/powerpoint/2010/main" val="24262678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statemen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51B68-1C53-0148-B785-5E740CBA3C93}"/>
              </a:ext>
            </a:extLst>
          </p:cNvPr>
          <p:cNvSpPr>
            <a:spLocks noGrp="1"/>
          </p:cNvSpPr>
          <p:nvPr>
            <p:ph type="title" hasCustomPrompt="1"/>
          </p:nvPr>
        </p:nvSpPr>
        <p:spPr>
          <a:xfrm>
            <a:off x="793750" y="1409474"/>
            <a:ext cx="10604500" cy="384492"/>
          </a:xfrm>
        </p:spPr>
        <p:txBody>
          <a:bodyPr>
            <a:normAutofit/>
          </a:bodyPr>
          <a:lstStyle>
            <a:lvl1pPr algn="ctr">
              <a:defRPr sz="1900" spc="0">
                <a:solidFill>
                  <a:schemeClr val="accent1"/>
                </a:solidFill>
                <a:latin typeface="+mn-lt"/>
              </a:defRPr>
            </a:lvl1pPr>
          </a:lstStyle>
          <a:p>
            <a:r>
              <a:rPr lang="en-GB" dirty="0"/>
              <a:t>Our mission</a:t>
            </a:r>
          </a:p>
        </p:txBody>
      </p:sp>
      <p:sp>
        <p:nvSpPr>
          <p:cNvPr id="3" name="Content Placeholder 2">
            <a:extLst>
              <a:ext uri="{FF2B5EF4-FFF2-40B4-BE49-F238E27FC236}">
                <a16:creationId xmlns:a16="http://schemas.microsoft.com/office/drawing/2014/main" id="{59C14906-8558-DC45-82E0-EB94C507712E}"/>
              </a:ext>
            </a:extLst>
          </p:cNvPr>
          <p:cNvSpPr>
            <a:spLocks noGrp="1"/>
          </p:cNvSpPr>
          <p:nvPr>
            <p:ph idx="1" hasCustomPrompt="1"/>
          </p:nvPr>
        </p:nvSpPr>
        <p:spPr>
          <a:xfrm>
            <a:off x="2262000" y="2358000"/>
            <a:ext cx="7668000" cy="3410174"/>
          </a:xfrm>
        </p:spPr>
        <p:txBody>
          <a:bodyPr>
            <a:normAutofit/>
          </a:bodyPr>
          <a:lstStyle>
            <a:lvl1pPr marL="0" indent="0" algn="ctr">
              <a:lnSpc>
                <a:spcPct val="100000"/>
              </a:lnSpc>
              <a:spcBef>
                <a:spcPts val="0"/>
              </a:spcBef>
              <a:spcAft>
                <a:spcPts val="2400"/>
              </a:spcAft>
              <a:buNone/>
              <a:defRPr sz="4000" b="1" i="0" spc="0">
                <a:solidFill>
                  <a:srgbClr val="CB4109"/>
                </a:solidFill>
                <a:latin typeface="Arial Black" panose="020B0604020202020204" pitchFamily="34" charset="0"/>
                <a:cs typeface="Arial Black"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Short </a:t>
            </a:r>
            <a:br>
              <a:rPr lang="en-GB" dirty="0"/>
            </a:br>
            <a:r>
              <a:rPr lang="en-GB" dirty="0"/>
              <a:t>statement </a:t>
            </a:r>
            <a:br>
              <a:rPr lang="en-GB" dirty="0"/>
            </a:br>
            <a:r>
              <a:rPr lang="en-GB" dirty="0"/>
              <a:t>here</a:t>
            </a:r>
          </a:p>
        </p:txBody>
      </p:sp>
      <p:sp>
        <p:nvSpPr>
          <p:cNvPr id="6"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p:txBody>
          <a:bodyPr/>
          <a:lstStyle>
            <a:lvl1pPr>
              <a:defRPr>
                <a:solidFill>
                  <a:schemeClr val="tx1"/>
                </a:solidFill>
              </a:defRPr>
            </a:lvl1pPr>
          </a:lstStyle>
          <a:p>
            <a:fld id="{B0DC7242-389F-F94B-9C3F-D14DCC7DC795}" type="slidenum">
              <a:rPr lang="en-GB" smtClean="0"/>
              <a:pPr/>
              <a:t>‹#›</a:t>
            </a:fld>
            <a:endParaRPr lang="en-GB" dirty="0"/>
          </a:p>
        </p:txBody>
      </p:sp>
      <p:pic>
        <p:nvPicPr>
          <p:cNvPr id="8" name="Picture 7" descr="In the service of scotland">
            <a:extLst>
              <a:ext uri="{FF2B5EF4-FFF2-40B4-BE49-F238E27FC236}">
                <a16:creationId xmlns:a16="http://schemas.microsoft.com/office/drawing/2014/main" id="{B1B8354A-7CB1-8441-9D74-06005426B53F}"/>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2698842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py and half pic purple">
    <p:spTree>
      <p:nvGrpSpPr>
        <p:cNvPr id="1" name=""/>
        <p:cNvGrpSpPr/>
        <p:nvPr/>
      </p:nvGrpSpPr>
      <p:grpSpPr>
        <a:xfrm>
          <a:off x="0" y="0"/>
          <a:ext cx="0" cy="0"/>
          <a:chOff x="0" y="0"/>
          <a:chExt cx="0" cy="0"/>
        </a:xfrm>
      </p:grpSpPr>
      <p:sp>
        <p:nvSpPr>
          <p:cNvPr id="2" name="Title 1" descr="type headline in here">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9" y="1260000"/>
            <a:ext cx="5040000" cy="852468"/>
          </a:xfrm>
        </p:spPr>
        <p:txBody>
          <a:bodyPr>
            <a:noAutofit/>
          </a:bodyPr>
          <a:lstStyle>
            <a:lvl1pPr>
              <a:lnSpc>
                <a:spcPct val="100000"/>
              </a:lnSpc>
              <a:defRPr sz="3100" spc="0">
                <a:solidFill>
                  <a:schemeClr val="accent3"/>
                </a:solidFill>
              </a:defRPr>
            </a:lvl1pPr>
          </a:lstStyle>
          <a:p>
            <a:r>
              <a:rPr lang="en-GB" dirty="0"/>
              <a:t>Headline here</a:t>
            </a:r>
          </a:p>
        </p:txBody>
      </p:sp>
      <p:sp>
        <p:nvSpPr>
          <p:cNvPr id="3" name="Content Placeholder 2" descr="type copy in here">
            <a:extLst>
              <a:ext uri="{FF2B5EF4-FFF2-40B4-BE49-F238E27FC236}">
                <a16:creationId xmlns:a16="http://schemas.microsoft.com/office/drawing/2014/main" id="{83401DA3-F2C3-E04A-A907-4C6C2237CFE0}"/>
              </a:ext>
            </a:extLst>
          </p:cNvPr>
          <p:cNvSpPr>
            <a:spLocks noGrp="1"/>
          </p:cNvSpPr>
          <p:nvPr>
            <p:ph sz="half" idx="1" hasCustomPrompt="1"/>
          </p:nvPr>
        </p:nvSpPr>
        <p:spPr>
          <a:xfrm>
            <a:off x="792000" y="2123999"/>
            <a:ext cx="5040000" cy="3600000"/>
          </a:xfrm>
        </p:spPr>
        <p:txBody>
          <a:bodyPr>
            <a:normAutofit/>
          </a:bodyPr>
          <a:lstStyle>
            <a:lvl1pPr marL="180000" indent="-180000">
              <a:lnSpc>
                <a:spcPct val="100000"/>
              </a:lnSpc>
              <a:spcBef>
                <a:spcPts val="0"/>
              </a:spcBef>
              <a:spcAft>
                <a:spcPts val="600"/>
              </a:spcAft>
              <a:buClrTx/>
              <a:buFont typeface="Arial" panose="020B0604020202020204" pitchFamily="34" charset="0"/>
              <a:buChar char="•"/>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 </a:t>
            </a:r>
            <a:br>
              <a:rPr lang="en-GB" dirty="0"/>
            </a:br>
            <a:endParaRPr lang="en-GB" dirty="0"/>
          </a:p>
        </p:txBody>
      </p:sp>
      <p:sp>
        <p:nvSpPr>
          <p:cNvPr id="13" name="Picture Placeholder 12" descr="place picture in this picture holder ">
            <a:extLst>
              <a:ext uri="{FF2B5EF4-FFF2-40B4-BE49-F238E27FC236}">
                <a16:creationId xmlns:a16="http://schemas.microsoft.com/office/drawing/2014/main" id="{AA6DC121-0344-1948-99D6-F88AB95BAE45}"/>
              </a:ext>
            </a:extLst>
          </p:cNvPr>
          <p:cNvSpPr>
            <a:spLocks noGrp="1"/>
          </p:cNvSpPr>
          <p:nvPr>
            <p:ph type="pic" sz="quarter" idx="15"/>
          </p:nvPr>
        </p:nvSpPr>
        <p:spPr>
          <a:xfrm>
            <a:off x="6096000" y="0"/>
            <a:ext cx="6096000" cy="6858000"/>
          </a:xfrm>
          <a:noFill/>
        </p:spPr>
        <p:txBody>
          <a:bodyPr anchor="ctr">
            <a:normAutofit/>
          </a:bodyPr>
          <a:lstStyle>
            <a:lvl1pPr marL="0" indent="0" algn="ctr">
              <a:buNone/>
              <a:defRPr sz="1500">
                <a:solidFill>
                  <a:schemeClr val="tx1"/>
                </a:solidFill>
              </a:defRPr>
            </a:lvl1pPr>
          </a:lstStyle>
          <a:p>
            <a:r>
              <a:rPr lang="en-GB"/>
              <a:t>Click icon to add picture</a:t>
            </a:r>
            <a:endParaRPr lang="en-GB" dirty="0"/>
          </a:p>
        </p:txBody>
      </p:sp>
      <p:sp>
        <p:nvSpPr>
          <p:cNvPr id="15" name="Text Placeholder 8">
            <a:extLst>
              <a:ext uri="{FF2B5EF4-FFF2-40B4-BE49-F238E27FC236}">
                <a16:creationId xmlns:a16="http://schemas.microsoft.com/office/drawing/2014/main" id="{180E6CCA-3CFB-6342-A318-A3D03C9BEC6F}"/>
              </a:ext>
            </a:extLst>
          </p:cNvPr>
          <p:cNvSpPr>
            <a:spLocks noGrp="1"/>
          </p:cNvSpPr>
          <p:nvPr>
            <p:ph type="body" sz="quarter" idx="18" hasCustomPrompt="1"/>
          </p:nvPr>
        </p:nvSpPr>
        <p:spPr>
          <a:xfrm>
            <a:off x="2620972" y="5991224"/>
            <a:ext cx="3343027" cy="325791"/>
          </a:xfrm>
        </p:spPr>
        <p:txBody>
          <a:bodyPr anchor="b">
            <a:noAutofit/>
          </a:bodyPr>
          <a:lstStyle>
            <a:lvl1pPr marL="0" indent="0" algn="r">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Name</a:t>
            </a:r>
          </a:p>
        </p:txBody>
      </p:sp>
      <p:sp>
        <p:nvSpPr>
          <p:cNvPr id="16" name="Text Placeholder 8">
            <a:extLst>
              <a:ext uri="{FF2B5EF4-FFF2-40B4-BE49-F238E27FC236}">
                <a16:creationId xmlns:a16="http://schemas.microsoft.com/office/drawing/2014/main" id="{6DB62D81-A13F-8C4B-A2A6-9D75FC194A4E}"/>
              </a:ext>
            </a:extLst>
          </p:cNvPr>
          <p:cNvSpPr>
            <a:spLocks noGrp="1"/>
          </p:cNvSpPr>
          <p:nvPr>
            <p:ph type="body" sz="quarter" idx="19" hasCustomPrompt="1"/>
          </p:nvPr>
        </p:nvSpPr>
        <p:spPr>
          <a:xfrm>
            <a:off x="2620972" y="6321057"/>
            <a:ext cx="3343027" cy="325791"/>
          </a:xfrm>
        </p:spPr>
        <p:txBody>
          <a:bodyPr anchor="t">
            <a:noAutofit/>
          </a:bodyPr>
          <a:lstStyle>
            <a:lvl1pPr marL="0" indent="0" algn="r">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Job role</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157284" y="6494463"/>
            <a:ext cx="240966" cy="365125"/>
          </a:xfrm>
        </p:spPr>
        <p:txBody>
          <a:bodyPr/>
          <a:lstStyle>
            <a:lvl1pPr>
              <a:defRPr>
                <a:solidFill>
                  <a:schemeClr val="tx1"/>
                </a:solidFill>
              </a:defRPr>
            </a:lvl1pPr>
          </a:lstStyle>
          <a:p>
            <a:fld id="{B0DC7242-389F-F94B-9C3F-D14DCC7DC795}" type="slidenum">
              <a:rPr lang="en-GB" smtClean="0"/>
              <a:pPr/>
              <a:t>‹#›</a:t>
            </a:fld>
            <a:endParaRPr lang="en-GB" dirty="0"/>
          </a:p>
        </p:txBody>
      </p:sp>
      <p:pic>
        <p:nvPicPr>
          <p:cNvPr id="10" name="Picture 9" descr="In the service of scotland">
            <a:extLst>
              <a:ext uri="{FF2B5EF4-FFF2-40B4-BE49-F238E27FC236}">
                <a16:creationId xmlns:a16="http://schemas.microsoft.com/office/drawing/2014/main" id="{022DA29D-8A57-044D-928F-CB6D5907DCE3}"/>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36873947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py and half pic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9" y="1260000"/>
            <a:ext cx="5040000" cy="852468"/>
          </a:xfrm>
        </p:spPr>
        <p:txBody>
          <a:bodyPr>
            <a:noAutofit/>
          </a:bodyPr>
          <a:lstStyle>
            <a:lvl1pPr>
              <a:lnSpc>
                <a:spcPct val="100000"/>
              </a:lnSpc>
              <a:defRPr sz="3100" spc="0">
                <a:solidFill>
                  <a:schemeClr val="accent2"/>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2000" y="2123999"/>
            <a:ext cx="5040000" cy="3600000"/>
          </a:xfrm>
        </p:spPr>
        <p:txBody>
          <a:bodyPr>
            <a:normAutofit/>
          </a:bodyPr>
          <a:lstStyle>
            <a:lvl1pPr marL="180000" indent="-180000">
              <a:lnSpc>
                <a:spcPct val="100000"/>
              </a:lnSpc>
              <a:spcBef>
                <a:spcPts val="0"/>
              </a:spcBef>
              <a:spcAft>
                <a:spcPts val="600"/>
              </a:spcAft>
              <a:buClrTx/>
              <a:buFont typeface="Arial" panose="020B0604020202020204" pitchFamily="34" charset="0"/>
              <a:buChar char="•"/>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 </a:t>
            </a:r>
            <a:br>
              <a:rPr lang="en-GB" dirty="0"/>
            </a:br>
            <a:endParaRPr lang="en-GB" dirty="0"/>
          </a:p>
        </p:txBody>
      </p:sp>
      <p:sp>
        <p:nvSpPr>
          <p:cNvPr id="13" name="Picture Placeholder 12" descr="place picture in this picture holder ">
            <a:extLst>
              <a:ext uri="{FF2B5EF4-FFF2-40B4-BE49-F238E27FC236}">
                <a16:creationId xmlns:a16="http://schemas.microsoft.com/office/drawing/2014/main" id="{AA6DC121-0344-1948-99D6-F88AB95BAE45}"/>
              </a:ext>
            </a:extLst>
          </p:cNvPr>
          <p:cNvSpPr>
            <a:spLocks noGrp="1"/>
          </p:cNvSpPr>
          <p:nvPr>
            <p:ph type="pic" sz="quarter" idx="15"/>
          </p:nvPr>
        </p:nvSpPr>
        <p:spPr>
          <a:xfrm>
            <a:off x="6096000" y="0"/>
            <a:ext cx="6096000" cy="6858000"/>
          </a:xfrm>
          <a:noFill/>
        </p:spPr>
        <p:txBody>
          <a:bodyPr anchor="ctr">
            <a:normAutofit/>
          </a:bodyPr>
          <a:lstStyle>
            <a:lvl1pPr marL="0" indent="0" algn="ctr">
              <a:buNone/>
              <a:defRPr sz="1500">
                <a:solidFill>
                  <a:schemeClr val="tx1"/>
                </a:solidFill>
              </a:defRPr>
            </a:lvl1pPr>
          </a:lstStyle>
          <a:p>
            <a:r>
              <a:rPr lang="en-GB"/>
              <a:t>Click icon to add picture</a:t>
            </a:r>
            <a:endParaRPr lang="en-GB" dirty="0"/>
          </a:p>
        </p:txBody>
      </p:sp>
      <p:sp>
        <p:nvSpPr>
          <p:cNvPr id="15" name="Text Placeholder 8">
            <a:extLst>
              <a:ext uri="{FF2B5EF4-FFF2-40B4-BE49-F238E27FC236}">
                <a16:creationId xmlns:a16="http://schemas.microsoft.com/office/drawing/2014/main" id="{180E6CCA-3CFB-6342-A318-A3D03C9BEC6F}"/>
              </a:ext>
            </a:extLst>
          </p:cNvPr>
          <p:cNvSpPr>
            <a:spLocks noGrp="1"/>
          </p:cNvSpPr>
          <p:nvPr>
            <p:ph type="body" sz="quarter" idx="18" hasCustomPrompt="1"/>
          </p:nvPr>
        </p:nvSpPr>
        <p:spPr>
          <a:xfrm>
            <a:off x="2620972" y="5991224"/>
            <a:ext cx="3343027" cy="325791"/>
          </a:xfrm>
        </p:spPr>
        <p:txBody>
          <a:bodyPr anchor="b">
            <a:noAutofit/>
          </a:bodyPr>
          <a:lstStyle>
            <a:lvl1pPr marL="0" indent="0" algn="r">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Name</a:t>
            </a:r>
          </a:p>
        </p:txBody>
      </p:sp>
      <p:sp>
        <p:nvSpPr>
          <p:cNvPr id="16" name="Text Placeholder 8">
            <a:extLst>
              <a:ext uri="{FF2B5EF4-FFF2-40B4-BE49-F238E27FC236}">
                <a16:creationId xmlns:a16="http://schemas.microsoft.com/office/drawing/2014/main" id="{6DB62D81-A13F-8C4B-A2A6-9D75FC194A4E}"/>
              </a:ext>
            </a:extLst>
          </p:cNvPr>
          <p:cNvSpPr>
            <a:spLocks noGrp="1"/>
          </p:cNvSpPr>
          <p:nvPr>
            <p:ph type="body" sz="quarter" idx="19" hasCustomPrompt="1"/>
          </p:nvPr>
        </p:nvSpPr>
        <p:spPr>
          <a:xfrm>
            <a:off x="2620972" y="6321057"/>
            <a:ext cx="3343027" cy="325791"/>
          </a:xfrm>
        </p:spPr>
        <p:txBody>
          <a:bodyPr anchor="t">
            <a:noAutofit/>
          </a:bodyPr>
          <a:lstStyle>
            <a:lvl1pPr marL="0" indent="0" algn="r">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Job role</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157284" y="6494463"/>
            <a:ext cx="240966" cy="365125"/>
          </a:xfrm>
        </p:spPr>
        <p:txBody>
          <a:bodyPr/>
          <a:lstStyle>
            <a:lvl1pPr>
              <a:defRPr>
                <a:solidFill>
                  <a:schemeClr val="tx1"/>
                </a:solidFill>
              </a:defRPr>
            </a:lvl1pPr>
          </a:lstStyle>
          <a:p>
            <a:fld id="{B0DC7242-389F-F94B-9C3F-D14DCC7DC795}" type="slidenum">
              <a:rPr lang="en-GB" smtClean="0"/>
              <a:pPr/>
              <a:t>‹#›</a:t>
            </a:fld>
            <a:endParaRPr lang="en-GB" dirty="0"/>
          </a:p>
        </p:txBody>
      </p:sp>
      <p:pic>
        <p:nvPicPr>
          <p:cNvPr id="10" name="Picture 9" descr="In the service of scotland">
            <a:extLst>
              <a:ext uri="{FF2B5EF4-FFF2-40B4-BE49-F238E27FC236}">
                <a16:creationId xmlns:a16="http://schemas.microsoft.com/office/drawing/2014/main" id="{A0F7147A-A900-0545-919C-048A3254A20F}"/>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22344757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py and half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9" y="1260000"/>
            <a:ext cx="5040000" cy="852468"/>
          </a:xfrm>
        </p:spPr>
        <p:txBody>
          <a:bodyPr>
            <a:noAutofit/>
          </a:bodyPr>
          <a:lstStyle>
            <a:lvl1pPr>
              <a:lnSpc>
                <a:spcPct val="100000"/>
              </a:lnSpc>
              <a:defRPr sz="3100" spc="0">
                <a:solidFill>
                  <a:schemeClr val="tx1"/>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2000" y="2123999"/>
            <a:ext cx="5040000" cy="3600000"/>
          </a:xfrm>
        </p:spPr>
        <p:txBody>
          <a:bodyPr>
            <a:normAutofit/>
          </a:bodyPr>
          <a:lstStyle>
            <a:lvl1pPr marL="180000" indent="-180000">
              <a:lnSpc>
                <a:spcPct val="100000"/>
              </a:lnSpc>
              <a:spcBef>
                <a:spcPts val="0"/>
              </a:spcBef>
              <a:spcAft>
                <a:spcPts val="600"/>
              </a:spcAft>
              <a:buClrTx/>
              <a:buFont typeface="Arial" panose="020B0604020202020204" pitchFamily="34" charset="0"/>
              <a:buChar char="•"/>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 </a:t>
            </a:r>
            <a:br>
              <a:rPr lang="en-GB" dirty="0"/>
            </a:br>
            <a:endParaRPr lang="en-GB" dirty="0"/>
          </a:p>
        </p:txBody>
      </p:sp>
      <p:sp>
        <p:nvSpPr>
          <p:cNvPr id="13" name="Picture Placeholder 12" descr="place picture in this picture holder ">
            <a:extLst>
              <a:ext uri="{FF2B5EF4-FFF2-40B4-BE49-F238E27FC236}">
                <a16:creationId xmlns:a16="http://schemas.microsoft.com/office/drawing/2014/main" id="{AA6DC121-0344-1948-99D6-F88AB95BAE45}"/>
              </a:ext>
            </a:extLst>
          </p:cNvPr>
          <p:cNvSpPr>
            <a:spLocks noGrp="1"/>
          </p:cNvSpPr>
          <p:nvPr>
            <p:ph type="pic" sz="quarter" idx="15"/>
          </p:nvPr>
        </p:nvSpPr>
        <p:spPr>
          <a:xfrm>
            <a:off x="6096000" y="0"/>
            <a:ext cx="6096000" cy="6858000"/>
          </a:xfrm>
          <a:noFill/>
        </p:spPr>
        <p:txBody>
          <a:bodyPr anchor="ctr">
            <a:normAutofit/>
          </a:bodyPr>
          <a:lstStyle>
            <a:lvl1pPr marL="0" indent="0" algn="ctr">
              <a:buNone/>
              <a:defRPr sz="1500">
                <a:solidFill>
                  <a:schemeClr val="tx1"/>
                </a:solidFill>
              </a:defRPr>
            </a:lvl1pPr>
          </a:lstStyle>
          <a:p>
            <a:r>
              <a:rPr lang="en-GB"/>
              <a:t>Click icon to add picture</a:t>
            </a:r>
            <a:endParaRPr lang="en-GB" dirty="0"/>
          </a:p>
        </p:txBody>
      </p:sp>
      <p:sp>
        <p:nvSpPr>
          <p:cNvPr id="15" name="Text Placeholder 8">
            <a:extLst>
              <a:ext uri="{FF2B5EF4-FFF2-40B4-BE49-F238E27FC236}">
                <a16:creationId xmlns:a16="http://schemas.microsoft.com/office/drawing/2014/main" id="{180E6CCA-3CFB-6342-A318-A3D03C9BEC6F}"/>
              </a:ext>
            </a:extLst>
          </p:cNvPr>
          <p:cNvSpPr>
            <a:spLocks noGrp="1"/>
          </p:cNvSpPr>
          <p:nvPr>
            <p:ph type="body" sz="quarter" idx="18" hasCustomPrompt="1"/>
          </p:nvPr>
        </p:nvSpPr>
        <p:spPr>
          <a:xfrm>
            <a:off x="2620972" y="5991224"/>
            <a:ext cx="3343027" cy="325791"/>
          </a:xfrm>
        </p:spPr>
        <p:txBody>
          <a:bodyPr anchor="b">
            <a:noAutofit/>
          </a:bodyPr>
          <a:lstStyle>
            <a:lvl1pPr marL="0" indent="0" algn="r">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Name</a:t>
            </a:r>
          </a:p>
        </p:txBody>
      </p:sp>
      <p:sp>
        <p:nvSpPr>
          <p:cNvPr id="16" name="Text Placeholder 8">
            <a:extLst>
              <a:ext uri="{FF2B5EF4-FFF2-40B4-BE49-F238E27FC236}">
                <a16:creationId xmlns:a16="http://schemas.microsoft.com/office/drawing/2014/main" id="{6DB62D81-A13F-8C4B-A2A6-9D75FC194A4E}"/>
              </a:ext>
            </a:extLst>
          </p:cNvPr>
          <p:cNvSpPr>
            <a:spLocks noGrp="1"/>
          </p:cNvSpPr>
          <p:nvPr>
            <p:ph type="body" sz="quarter" idx="19" hasCustomPrompt="1"/>
          </p:nvPr>
        </p:nvSpPr>
        <p:spPr>
          <a:xfrm>
            <a:off x="2620972" y="6321057"/>
            <a:ext cx="3343027" cy="325791"/>
          </a:xfrm>
        </p:spPr>
        <p:txBody>
          <a:bodyPr anchor="t">
            <a:noAutofit/>
          </a:bodyPr>
          <a:lstStyle>
            <a:lvl1pPr marL="0" indent="0" algn="r">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Job role</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157284" y="6494463"/>
            <a:ext cx="240966" cy="365125"/>
          </a:xfrm>
        </p:spPr>
        <p:txBody>
          <a:bodyPr/>
          <a:lstStyle>
            <a:lvl1pPr>
              <a:defRPr>
                <a:solidFill>
                  <a:schemeClr val="tx1"/>
                </a:solidFill>
              </a:defRPr>
            </a:lvl1pPr>
          </a:lstStyle>
          <a:p>
            <a:fld id="{B0DC7242-389F-F94B-9C3F-D14DCC7DC795}" type="slidenum">
              <a:rPr lang="en-GB" smtClean="0"/>
              <a:pPr/>
              <a:t>‹#›</a:t>
            </a:fld>
            <a:endParaRPr lang="en-GB" dirty="0"/>
          </a:p>
        </p:txBody>
      </p:sp>
      <p:pic>
        <p:nvPicPr>
          <p:cNvPr id="10" name="Picture 9" descr="In the service of scotland">
            <a:extLst>
              <a:ext uri="{FF2B5EF4-FFF2-40B4-BE49-F238E27FC236}">
                <a16:creationId xmlns:a16="http://schemas.microsoft.com/office/drawing/2014/main" id="{C0AC9256-8B24-814C-A082-A0DA8A1C8B03}"/>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42250367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py and half pic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9" y="1260000"/>
            <a:ext cx="5040000" cy="852468"/>
          </a:xfrm>
        </p:spPr>
        <p:txBody>
          <a:bodyPr>
            <a:noAutofit/>
          </a:bodyPr>
          <a:lstStyle>
            <a:lvl1pPr>
              <a:lnSpc>
                <a:spcPct val="100000"/>
              </a:lnSpc>
              <a:defRPr sz="3100" spc="0">
                <a:solidFill>
                  <a:schemeClr val="accent4"/>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2000" y="2123999"/>
            <a:ext cx="5040000" cy="3600000"/>
          </a:xfrm>
        </p:spPr>
        <p:txBody>
          <a:bodyPr>
            <a:normAutofit/>
          </a:bodyPr>
          <a:lstStyle>
            <a:lvl1pPr marL="180000" indent="-180000">
              <a:lnSpc>
                <a:spcPct val="100000"/>
              </a:lnSpc>
              <a:spcBef>
                <a:spcPts val="0"/>
              </a:spcBef>
              <a:spcAft>
                <a:spcPts val="600"/>
              </a:spcAft>
              <a:buClrTx/>
              <a:buFont typeface="Arial" panose="020B0604020202020204" pitchFamily="34" charset="0"/>
              <a:buChar char="•"/>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 </a:t>
            </a:r>
            <a:br>
              <a:rPr lang="en-GB" dirty="0"/>
            </a:br>
            <a:endParaRPr lang="en-GB" dirty="0"/>
          </a:p>
        </p:txBody>
      </p:sp>
      <p:sp>
        <p:nvSpPr>
          <p:cNvPr id="13" name="Picture Placeholder 12" descr="place picture in this picture holder ">
            <a:extLst>
              <a:ext uri="{FF2B5EF4-FFF2-40B4-BE49-F238E27FC236}">
                <a16:creationId xmlns:a16="http://schemas.microsoft.com/office/drawing/2014/main" id="{AA6DC121-0344-1948-99D6-F88AB95BAE45}"/>
              </a:ext>
            </a:extLst>
          </p:cNvPr>
          <p:cNvSpPr>
            <a:spLocks noGrp="1"/>
          </p:cNvSpPr>
          <p:nvPr>
            <p:ph type="pic" sz="quarter" idx="15"/>
          </p:nvPr>
        </p:nvSpPr>
        <p:spPr>
          <a:xfrm>
            <a:off x="6096000" y="0"/>
            <a:ext cx="6096000" cy="6858000"/>
          </a:xfrm>
          <a:noFill/>
        </p:spPr>
        <p:txBody>
          <a:bodyPr anchor="ctr">
            <a:normAutofit/>
          </a:bodyPr>
          <a:lstStyle>
            <a:lvl1pPr marL="0" indent="0" algn="ctr">
              <a:buNone/>
              <a:defRPr sz="1500">
                <a:solidFill>
                  <a:schemeClr val="tx1"/>
                </a:solidFill>
              </a:defRPr>
            </a:lvl1pPr>
          </a:lstStyle>
          <a:p>
            <a:r>
              <a:rPr lang="en-GB"/>
              <a:t>Click icon to add picture</a:t>
            </a:r>
            <a:endParaRPr lang="en-GB" dirty="0"/>
          </a:p>
        </p:txBody>
      </p:sp>
      <p:sp>
        <p:nvSpPr>
          <p:cNvPr id="15" name="Text Placeholder 8">
            <a:extLst>
              <a:ext uri="{FF2B5EF4-FFF2-40B4-BE49-F238E27FC236}">
                <a16:creationId xmlns:a16="http://schemas.microsoft.com/office/drawing/2014/main" id="{180E6CCA-3CFB-6342-A318-A3D03C9BEC6F}"/>
              </a:ext>
            </a:extLst>
          </p:cNvPr>
          <p:cNvSpPr>
            <a:spLocks noGrp="1"/>
          </p:cNvSpPr>
          <p:nvPr>
            <p:ph type="body" sz="quarter" idx="18" hasCustomPrompt="1"/>
          </p:nvPr>
        </p:nvSpPr>
        <p:spPr>
          <a:xfrm>
            <a:off x="2620972" y="5991224"/>
            <a:ext cx="3343027" cy="325791"/>
          </a:xfrm>
        </p:spPr>
        <p:txBody>
          <a:bodyPr anchor="b">
            <a:noAutofit/>
          </a:bodyPr>
          <a:lstStyle>
            <a:lvl1pPr marL="0" indent="0" algn="r">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Name</a:t>
            </a:r>
          </a:p>
        </p:txBody>
      </p:sp>
      <p:sp>
        <p:nvSpPr>
          <p:cNvPr id="16" name="Text Placeholder 8">
            <a:extLst>
              <a:ext uri="{FF2B5EF4-FFF2-40B4-BE49-F238E27FC236}">
                <a16:creationId xmlns:a16="http://schemas.microsoft.com/office/drawing/2014/main" id="{6DB62D81-A13F-8C4B-A2A6-9D75FC194A4E}"/>
              </a:ext>
            </a:extLst>
          </p:cNvPr>
          <p:cNvSpPr>
            <a:spLocks noGrp="1"/>
          </p:cNvSpPr>
          <p:nvPr>
            <p:ph type="body" sz="quarter" idx="19" hasCustomPrompt="1"/>
          </p:nvPr>
        </p:nvSpPr>
        <p:spPr>
          <a:xfrm>
            <a:off x="2620972" y="6321057"/>
            <a:ext cx="3343027" cy="325791"/>
          </a:xfrm>
        </p:spPr>
        <p:txBody>
          <a:bodyPr anchor="t">
            <a:noAutofit/>
          </a:bodyPr>
          <a:lstStyle>
            <a:lvl1pPr marL="0" indent="0" algn="r">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Job role</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157284" y="6494463"/>
            <a:ext cx="240966" cy="365125"/>
          </a:xfrm>
        </p:spPr>
        <p:txBody>
          <a:bodyPr/>
          <a:lstStyle>
            <a:lvl1pPr>
              <a:defRPr>
                <a:solidFill>
                  <a:schemeClr val="tx1"/>
                </a:solidFill>
              </a:defRPr>
            </a:lvl1pPr>
          </a:lstStyle>
          <a:p>
            <a:fld id="{B0DC7242-389F-F94B-9C3F-D14DCC7DC795}" type="slidenum">
              <a:rPr lang="en-GB" smtClean="0"/>
              <a:pPr/>
              <a:t>‹#›</a:t>
            </a:fld>
            <a:endParaRPr lang="en-GB" dirty="0"/>
          </a:p>
        </p:txBody>
      </p:sp>
      <p:pic>
        <p:nvPicPr>
          <p:cNvPr id="10" name="Picture 9" descr="In the service of scotland">
            <a:extLst>
              <a:ext uri="{FF2B5EF4-FFF2-40B4-BE49-F238E27FC236}">
                <a16:creationId xmlns:a16="http://schemas.microsoft.com/office/drawing/2014/main" id="{674F1A53-90EF-F94C-96A4-98639A3FB100}"/>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24245840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py and half pic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9" y="1260000"/>
            <a:ext cx="5040000" cy="852468"/>
          </a:xfrm>
        </p:spPr>
        <p:txBody>
          <a:bodyPr>
            <a:noAutofit/>
          </a:bodyPr>
          <a:lstStyle>
            <a:lvl1pPr>
              <a:lnSpc>
                <a:spcPct val="100000"/>
              </a:lnSpc>
              <a:defRPr sz="3100" spc="0">
                <a:solidFill>
                  <a:schemeClr val="accent1"/>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2000" y="2123999"/>
            <a:ext cx="5040000" cy="3600000"/>
          </a:xfrm>
        </p:spPr>
        <p:txBody>
          <a:bodyPr>
            <a:normAutofit/>
          </a:bodyPr>
          <a:lstStyle>
            <a:lvl1pPr marL="180000" indent="-180000">
              <a:lnSpc>
                <a:spcPct val="100000"/>
              </a:lnSpc>
              <a:spcBef>
                <a:spcPts val="0"/>
              </a:spcBef>
              <a:spcAft>
                <a:spcPts val="600"/>
              </a:spcAft>
              <a:buClrTx/>
              <a:buFont typeface="Arial" panose="020B0604020202020204" pitchFamily="34" charset="0"/>
              <a:buChar char="•"/>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 </a:t>
            </a:r>
            <a:br>
              <a:rPr lang="en-GB" dirty="0"/>
            </a:br>
            <a:endParaRPr lang="en-GB" dirty="0"/>
          </a:p>
        </p:txBody>
      </p:sp>
      <p:sp>
        <p:nvSpPr>
          <p:cNvPr id="13" name="Picture Placeholder 12" descr="place picture in this picture holder ">
            <a:extLst>
              <a:ext uri="{FF2B5EF4-FFF2-40B4-BE49-F238E27FC236}">
                <a16:creationId xmlns:a16="http://schemas.microsoft.com/office/drawing/2014/main" id="{AA6DC121-0344-1948-99D6-F88AB95BAE45}"/>
              </a:ext>
            </a:extLst>
          </p:cNvPr>
          <p:cNvSpPr>
            <a:spLocks noGrp="1"/>
          </p:cNvSpPr>
          <p:nvPr>
            <p:ph type="pic" sz="quarter" idx="15"/>
          </p:nvPr>
        </p:nvSpPr>
        <p:spPr>
          <a:xfrm>
            <a:off x="6096000" y="0"/>
            <a:ext cx="6096000" cy="6858000"/>
          </a:xfrm>
          <a:noFill/>
        </p:spPr>
        <p:txBody>
          <a:bodyPr anchor="ctr">
            <a:normAutofit/>
          </a:bodyPr>
          <a:lstStyle>
            <a:lvl1pPr marL="0" indent="0" algn="ctr">
              <a:buNone/>
              <a:defRPr sz="1500">
                <a:solidFill>
                  <a:schemeClr val="tx1"/>
                </a:solidFill>
              </a:defRPr>
            </a:lvl1pPr>
          </a:lstStyle>
          <a:p>
            <a:r>
              <a:rPr lang="en-GB"/>
              <a:t>Click icon to add picture</a:t>
            </a:r>
            <a:endParaRPr lang="en-GB" dirty="0"/>
          </a:p>
        </p:txBody>
      </p:sp>
      <p:sp>
        <p:nvSpPr>
          <p:cNvPr id="15" name="Text Placeholder 8">
            <a:extLst>
              <a:ext uri="{FF2B5EF4-FFF2-40B4-BE49-F238E27FC236}">
                <a16:creationId xmlns:a16="http://schemas.microsoft.com/office/drawing/2014/main" id="{180E6CCA-3CFB-6342-A318-A3D03C9BEC6F}"/>
              </a:ext>
            </a:extLst>
          </p:cNvPr>
          <p:cNvSpPr>
            <a:spLocks noGrp="1"/>
          </p:cNvSpPr>
          <p:nvPr>
            <p:ph type="body" sz="quarter" idx="18" hasCustomPrompt="1"/>
          </p:nvPr>
        </p:nvSpPr>
        <p:spPr>
          <a:xfrm>
            <a:off x="2620972" y="5991224"/>
            <a:ext cx="3343027" cy="325791"/>
          </a:xfrm>
        </p:spPr>
        <p:txBody>
          <a:bodyPr anchor="b">
            <a:noAutofit/>
          </a:bodyPr>
          <a:lstStyle>
            <a:lvl1pPr marL="0" indent="0" algn="r">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Name</a:t>
            </a:r>
          </a:p>
        </p:txBody>
      </p:sp>
      <p:sp>
        <p:nvSpPr>
          <p:cNvPr id="16" name="Text Placeholder 8">
            <a:extLst>
              <a:ext uri="{FF2B5EF4-FFF2-40B4-BE49-F238E27FC236}">
                <a16:creationId xmlns:a16="http://schemas.microsoft.com/office/drawing/2014/main" id="{6DB62D81-A13F-8C4B-A2A6-9D75FC194A4E}"/>
              </a:ext>
            </a:extLst>
          </p:cNvPr>
          <p:cNvSpPr>
            <a:spLocks noGrp="1"/>
          </p:cNvSpPr>
          <p:nvPr>
            <p:ph type="body" sz="quarter" idx="19" hasCustomPrompt="1"/>
          </p:nvPr>
        </p:nvSpPr>
        <p:spPr>
          <a:xfrm>
            <a:off x="2620972" y="6321057"/>
            <a:ext cx="3343027" cy="325791"/>
          </a:xfrm>
        </p:spPr>
        <p:txBody>
          <a:bodyPr anchor="t">
            <a:noAutofit/>
          </a:bodyPr>
          <a:lstStyle>
            <a:lvl1pPr marL="0" indent="0" algn="r">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Job role</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157284" y="6494463"/>
            <a:ext cx="240966" cy="365125"/>
          </a:xfrm>
        </p:spPr>
        <p:txBody>
          <a:bodyPr/>
          <a:lstStyle>
            <a:lvl1pPr>
              <a:defRPr>
                <a:solidFill>
                  <a:schemeClr val="tx1"/>
                </a:solidFill>
              </a:defRPr>
            </a:lvl1pPr>
          </a:lstStyle>
          <a:p>
            <a:fld id="{B0DC7242-389F-F94B-9C3F-D14DCC7DC795}" type="slidenum">
              <a:rPr lang="en-GB" smtClean="0"/>
              <a:pPr/>
              <a:t>‹#›</a:t>
            </a:fld>
            <a:endParaRPr lang="en-GB" dirty="0"/>
          </a:p>
        </p:txBody>
      </p:sp>
      <p:pic>
        <p:nvPicPr>
          <p:cNvPr id="10" name="Picture 9" descr="In the service of scotland">
            <a:extLst>
              <a:ext uri="{FF2B5EF4-FFF2-40B4-BE49-F238E27FC236}">
                <a16:creationId xmlns:a16="http://schemas.microsoft.com/office/drawing/2014/main" id="{3BF3D00E-C121-C845-8A39-0CB60C0EE06C}"/>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36191945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opy 2 columns and pic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2000" y="1260000"/>
            <a:ext cx="8101628" cy="852468"/>
          </a:xfrm>
        </p:spPr>
        <p:txBody>
          <a:bodyPr>
            <a:noAutofit/>
          </a:bodyPr>
          <a:lstStyle>
            <a:lvl1pPr>
              <a:lnSpc>
                <a:spcPct val="100000"/>
              </a:lnSpc>
              <a:defRPr sz="3100" spc="0">
                <a:solidFill>
                  <a:schemeClr val="accent3"/>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4000"/>
            <a:ext cx="8101629" cy="3600000"/>
          </a:xfrm>
        </p:spPr>
        <p:txBody>
          <a:bodyPr numCol="2">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a:p>
            <a:pPr lvl="0"/>
            <a:br>
              <a:rPr lang="en-GB" dirty="0"/>
            </a:br>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r>
              <a:rPr lang="en-GB" dirty="0"/>
              <a:t>Two columns</a:t>
            </a:r>
          </a:p>
        </p:txBody>
      </p:sp>
      <p:sp>
        <p:nvSpPr>
          <p:cNvPr id="13" name="Picture Placeholder 12" descr="place picture in this picture holder ">
            <a:extLst>
              <a:ext uri="{FF2B5EF4-FFF2-40B4-BE49-F238E27FC236}">
                <a16:creationId xmlns:a16="http://schemas.microsoft.com/office/drawing/2014/main" id="{AA6DC121-0344-1948-99D6-F88AB95BAE45}"/>
              </a:ext>
            </a:extLst>
          </p:cNvPr>
          <p:cNvSpPr>
            <a:spLocks noGrp="1"/>
          </p:cNvSpPr>
          <p:nvPr>
            <p:ph type="pic" sz="quarter" idx="15"/>
          </p:nvPr>
        </p:nvSpPr>
        <p:spPr>
          <a:xfrm>
            <a:off x="9144001" y="0"/>
            <a:ext cx="3047999" cy="6858000"/>
          </a:xfrm>
          <a:noFill/>
        </p:spPr>
        <p:txBody>
          <a:bodyPr anchor="ctr">
            <a:normAutofit/>
          </a:bodyPr>
          <a:lstStyle>
            <a:lvl1pPr marL="0" indent="0" algn="ctr">
              <a:buNone/>
              <a:defRPr sz="1500">
                <a:solidFill>
                  <a:schemeClr val="tx1"/>
                </a:solidFill>
              </a:defRPr>
            </a:lvl1pPr>
          </a:lstStyle>
          <a:p>
            <a:r>
              <a:rPr lang="en-GB"/>
              <a:t>Click icon to add picture</a:t>
            </a:r>
            <a:endParaRPr lang="en-GB" dirty="0"/>
          </a:p>
        </p:txBody>
      </p:sp>
      <p:sp>
        <p:nvSpPr>
          <p:cNvPr id="18" name="Text Placeholder 8">
            <a:extLst>
              <a:ext uri="{FF2B5EF4-FFF2-40B4-BE49-F238E27FC236}">
                <a16:creationId xmlns:a16="http://schemas.microsoft.com/office/drawing/2014/main" id="{0C27EBA6-646E-4640-BBD5-FE50882BB0D6}"/>
              </a:ext>
            </a:extLst>
          </p:cNvPr>
          <p:cNvSpPr>
            <a:spLocks noGrp="1"/>
          </p:cNvSpPr>
          <p:nvPr>
            <p:ph type="body" sz="quarter" idx="19" hasCustomPrompt="1"/>
          </p:nvPr>
        </p:nvSpPr>
        <p:spPr>
          <a:xfrm>
            <a:off x="3952240" y="5991224"/>
            <a:ext cx="5066575" cy="325791"/>
          </a:xfrm>
        </p:spPr>
        <p:txBody>
          <a:bodyPr anchor="b">
            <a:noAutofit/>
          </a:bodyPr>
          <a:lstStyle>
            <a:lvl1pPr marL="0" indent="0" algn="r">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Name</a:t>
            </a:r>
          </a:p>
        </p:txBody>
      </p:sp>
      <p:sp>
        <p:nvSpPr>
          <p:cNvPr id="19" name="Text Placeholder 8">
            <a:extLst>
              <a:ext uri="{FF2B5EF4-FFF2-40B4-BE49-F238E27FC236}">
                <a16:creationId xmlns:a16="http://schemas.microsoft.com/office/drawing/2014/main" id="{8AF02CC7-695C-DE4D-8D7B-6941760CA9B8}"/>
              </a:ext>
            </a:extLst>
          </p:cNvPr>
          <p:cNvSpPr>
            <a:spLocks noGrp="1"/>
          </p:cNvSpPr>
          <p:nvPr>
            <p:ph type="body" sz="quarter" idx="20" hasCustomPrompt="1"/>
          </p:nvPr>
        </p:nvSpPr>
        <p:spPr>
          <a:xfrm>
            <a:off x="3952240" y="6321057"/>
            <a:ext cx="5066575" cy="325791"/>
          </a:xfrm>
        </p:spPr>
        <p:txBody>
          <a:bodyPr anchor="t">
            <a:noAutofit/>
          </a:bodyPr>
          <a:lstStyle>
            <a:lvl1pPr marL="0" indent="0" algn="r">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Job role</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tx1"/>
                </a:solidFill>
              </a:defRPr>
            </a:lvl1pPr>
          </a:lstStyle>
          <a:p>
            <a:fld id="{B0DC7242-389F-F94B-9C3F-D14DCC7DC795}" type="slidenum">
              <a:rPr lang="en-GB" smtClean="0"/>
              <a:pPr/>
              <a:t>‹#›</a:t>
            </a:fld>
            <a:endParaRPr lang="en-GB" dirty="0"/>
          </a:p>
        </p:txBody>
      </p:sp>
      <p:pic>
        <p:nvPicPr>
          <p:cNvPr id="10" name="Picture 9" descr="In the service of scotland">
            <a:extLst>
              <a:ext uri="{FF2B5EF4-FFF2-40B4-BE49-F238E27FC236}">
                <a16:creationId xmlns:a16="http://schemas.microsoft.com/office/drawing/2014/main" id="{46A249F7-474E-E647-B33F-2871A9ECFF06}"/>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19630686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opy 2 columns and pic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2000" y="1260000"/>
            <a:ext cx="8101628" cy="852468"/>
          </a:xfrm>
        </p:spPr>
        <p:txBody>
          <a:bodyPr>
            <a:noAutofit/>
          </a:bodyPr>
          <a:lstStyle>
            <a:lvl1pPr>
              <a:lnSpc>
                <a:spcPct val="100000"/>
              </a:lnSpc>
              <a:defRPr sz="3100" spc="0">
                <a:solidFill>
                  <a:schemeClr val="accent2"/>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4000"/>
            <a:ext cx="8101629" cy="3600000"/>
          </a:xfrm>
        </p:spPr>
        <p:txBody>
          <a:bodyPr numCol="2">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a:p>
            <a:pPr lvl="0"/>
            <a:br>
              <a:rPr lang="en-GB" dirty="0"/>
            </a:br>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r>
              <a:rPr lang="en-GB" dirty="0"/>
              <a:t>Two columns</a:t>
            </a:r>
          </a:p>
        </p:txBody>
      </p:sp>
      <p:sp>
        <p:nvSpPr>
          <p:cNvPr id="13" name="Picture Placeholder 12" descr="place picture in this picture holder ">
            <a:extLst>
              <a:ext uri="{FF2B5EF4-FFF2-40B4-BE49-F238E27FC236}">
                <a16:creationId xmlns:a16="http://schemas.microsoft.com/office/drawing/2014/main" id="{AA6DC121-0344-1948-99D6-F88AB95BAE45}"/>
              </a:ext>
            </a:extLst>
          </p:cNvPr>
          <p:cNvSpPr>
            <a:spLocks noGrp="1"/>
          </p:cNvSpPr>
          <p:nvPr>
            <p:ph type="pic" sz="quarter" idx="15"/>
          </p:nvPr>
        </p:nvSpPr>
        <p:spPr>
          <a:xfrm>
            <a:off x="9144001" y="0"/>
            <a:ext cx="3047999" cy="6858000"/>
          </a:xfrm>
          <a:noFill/>
        </p:spPr>
        <p:txBody>
          <a:bodyPr anchor="ctr">
            <a:normAutofit/>
          </a:bodyPr>
          <a:lstStyle>
            <a:lvl1pPr marL="0" indent="0" algn="ctr">
              <a:buNone/>
              <a:defRPr sz="1500">
                <a:solidFill>
                  <a:schemeClr val="tx1"/>
                </a:solidFill>
              </a:defRPr>
            </a:lvl1pPr>
          </a:lstStyle>
          <a:p>
            <a:r>
              <a:rPr lang="en-GB"/>
              <a:t>Click icon to add picture</a:t>
            </a:r>
            <a:endParaRPr lang="en-GB" dirty="0"/>
          </a:p>
        </p:txBody>
      </p:sp>
      <p:sp>
        <p:nvSpPr>
          <p:cNvPr id="18" name="Text Placeholder 8">
            <a:extLst>
              <a:ext uri="{FF2B5EF4-FFF2-40B4-BE49-F238E27FC236}">
                <a16:creationId xmlns:a16="http://schemas.microsoft.com/office/drawing/2014/main" id="{0C27EBA6-646E-4640-BBD5-FE50882BB0D6}"/>
              </a:ext>
            </a:extLst>
          </p:cNvPr>
          <p:cNvSpPr>
            <a:spLocks noGrp="1"/>
          </p:cNvSpPr>
          <p:nvPr>
            <p:ph type="body" sz="quarter" idx="19" hasCustomPrompt="1"/>
          </p:nvPr>
        </p:nvSpPr>
        <p:spPr>
          <a:xfrm>
            <a:off x="3952240" y="5991224"/>
            <a:ext cx="5066575" cy="325791"/>
          </a:xfrm>
        </p:spPr>
        <p:txBody>
          <a:bodyPr anchor="b">
            <a:noAutofit/>
          </a:bodyPr>
          <a:lstStyle>
            <a:lvl1pPr marL="0" indent="0" algn="r">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Name</a:t>
            </a:r>
          </a:p>
        </p:txBody>
      </p:sp>
      <p:sp>
        <p:nvSpPr>
          <p:cNvPr id="19" name="Text Placeholder 8">
            <a:extLst>
              <a:ext uri="{FF2B5EF4-FFF2-40B4-BE49-F238E27FC236}">
                <a16:creationId xmlns:a16="http://schemas.microsoft.com/office/drawing/2014/main" id="{8AF02CC7-695C-DE4D-8D7B-6941760CA9B8}"/>
              </a:ext>
            </a:extLst>
          </p:cNvPr>
          <p:cNvSpPr>
            <a:spLocks noGrp="1"/>
          </p:cNvSpPr>
          <p:nvPr>
            <p:ph type="body" sz="quarter" idx="20" hasCustomPrompt="1"/>
          </p:nvPr>
        </p:nvSpPr>
        <p:spPr>
          <a:xfrm>
            <a:off x="3952240" y="6321057"/>
            <a:ext cx="5066575" cy="325791"/>
          </a:xfrm>
        </p:spPr>
        <p:txBody>
          <a:bodyPr anchor="t">
            <a:noAutofit/>
          </a:bodyPr>
          <a:lstStyle>
            <a:lvl1pPr marL="0" indent="0" algn="r">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Job role</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tx1"/>
                </a:solidFill>
              </a:defRPr>
            </a:lvl1pPr>
          </a:lstStyle>
          <a:p>
            <a:fld id="{B0DC7242-389F-F94B-9C3F-D14DCC7DC795}" type="slidenum">
              <a:rPr lang="en-GB" smtClean="0"/>
              <a:pPr/>
              <a:t>‹#›</a:t>
            </a:fld>
            <a:endParaRPr lang="en-GB" dirty="0"/>
          </a:p>
        </p:txBody>
      </p:sp>
      <p:pic>
        <p:nvPicPr>
          <p:cNvPr id="10" name="Picture 9" descr="In the service of scotland">
            <a:extLst>
              <a:ext uri="{FF2B5EF4-FFF2-40B4-BE49-F238E27FC236}">
                <a16:creationId xmlns:a16="http://schemas.microsoft.com/office/drawing/2014/main" id="{84D67E25-7738-7841-AD91-181FCFB4E130}"/>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38598858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opy 2 columns and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2000" y="1260000"/>
            <a:ext cx="8101628" cy="852468"/>
          </a:xfrm>
        </p:spPr>
        <p:txBody>
          <a:bodyPr>
            <a:noAutofit/>
          </a:bodyPr>
          <a:lstStyle>
            <a:lvl1pPr>
              <a:lnSpc>
                <a:spcPct val="100000"/>
              </a:lnSpc>
              <a:defRPr sz="3100" spc="0">
                <a:solidFill>
                  <a:schemeClr val="tx1"/>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4000"/>
            <a:ext cx="8101629" cy="3600000"/>
          </a:xfrm>
        </p:spPr>
        <p:txBody>
          <a:bodyPr numCol="2">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a:p>
            <a:pPr lvl="0"/>
            <a:br>
              <a:rPr lang="en-GB" dirty="0"/>
            </a:br>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r>
              <a:rPr lang="en-GB" dirty="0"/>
              <a:t>Two columns</a:t>
            </a:r>
          </a:p>
        </p:txBody>
      </p:sp>
      <p:sp>
        <p:nvSpPr>
          <p:cNvPr id="13" name="Picture Placeholder 12" descr="place picture in this picture holder ">
            <a:extLst>
              <a:ext uri="{FF2B5EF4-FFF2-40B4-BE49-F238E27FC236}">
                <a16:creationId xmlns:a16="http://schemas.microsoft.com/office/drawing/2014/main" id="{AA6DC121-0344-1948-99D6-F88AB95BAE45}"/>
              </a:ext>
            </a:extLst>
          </p:cNvPr>
          <p:cNvSpPr>
            <a:spLocks noGrp="1"/>
          </p:cNvSpPr>
          <p:nvPr>
            <p:ph type="pic" sz="quarter" idx="15"/>
          </p:nvPr>
        </p:nvSpPr>
        <p:spPr>
          <a:xfrm>
            <a:off x="9144001" y="0"/>
            <a:ext cx="3047999" cy="6858000"/>
          </a:xfrm>
          <a:noFill/>
        </p:spPr>
        <p:txBody>
          <a:bodyPr anchor="ctr">
            <a:normAutofit/>
          </a:bodyPr>
          <a:lstStyle>
            <a:lvl1pPr marL="0" indent="0" algn="ctr">
              <a:buNone/>
              <a:defRPr sz="1500">
                <a:solidFill>
                  <a:schemeClr val="tx1"/>
                </a:solidFill>
              </a:defRPr>
            </a:lvl1pPr>
          </a:lstStyle>
          <a:p>
            <a:r>
              <a:rPr lang="en-GB"/>
              <a:t>Click icon to add picture</a:t>
            </a:r>
            <a:endParaRPr lang="en-GB" dirty="0"/>
          </a:p>
        </p:txBody>
      </p:sp>
      <p:sp>
        <p:nvSpPr>
          <p:cNvPr id="18" name="Text Placeholder 8">
            <a:extLst>
              <a:ext uri="{FF2B5EF4-FFF2-40B4-BE49-F238E27FC236}">
                <a16:creationId xmlns:a16="http://schemas.microsoft.com/office/drawing/2014/main" id="{0C27EBA6-646E-4640-BBD5-FE50882BB0D6}"/>
              </a:ext>
            </a:extLst>
          </p:cNvPr>
          <p:cNvSpPr>
            <a:spLocks noGrp="1"/>
          </p:cNvSpPr>
          <p:nvPr>
            <p:ph type="body" sz="quarter" idx="19" hasCustomPrompt="1"/>
          </p:nvPr>
        </p:nvSpPr>
        <p:spPr>
          <a:xfrm>
            <a:off x="3952240" y="5991224"/>
            <a:ext cx="5066575" cy="325791"/>
          </a:xfrm>
        </p:spPr>
        <p:txBody>
          <a:bodyPr anchor="b">
            <a:noAutofit/>
          </a:bodyPr>
          <a:lstStyle>
            <a:lvl1pPr marL="0" indent="0" algn="r">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Name</a:t>
            </a:r>
          </a:p>
        </p:txBody>
      </p:sp>
      <p:sp>
        <p:nvSpPr>
          <p:cNvPr id="19" name="Text Placeholder 8">
            <a:extLst>
              <a:ext uri="{FF2B5EF4-FFF2-40B4-BE49-F238E27FC236}">
                <a16:creationId xmlns:a16="http://schemas.microsoft.com/office/drawing/2014/main" id="{8AF02CC7-695C-DE4D-8D7B-6941760CA9B8}"/>
              </a:ext>
            </a:extLst>
          </p:cNvPr>
          <p:cNvSpPr>
            <a:spLocks noGrp="1"/>
          </p:cNvSpPr>
          <p:nvPr>
            <p:ph type="body" sz="quarter" idx="20" hasCustomPrompt="1"/>
          </p:nvPr>
        </p:nvSpPr>
        <p:spPr>
          <a:xfrm>
            <a:off x="3952240" y="6321057"/>
            <a:ext cx="5066575" cy="325791"/>
          </a:xfrm>
        </p:spPr>
        <p:txBody>
          <a:bodyPr anchor="t">
            <a:noAutofit/>
          </a:bodyPr>
          <a:lstStyle>
            <a:lvl1pPr marL="0" indent="0" algn="r">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Job role</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tx1"/>
                </a:solidFill>
              </a:defRPr>
            </a:lvl1pPr>
          </a:lstStyle>
          <a:p>
            <a:fld id="{B0DC7242-389F-F94B-9C3F-D14DCC7DC795}" type="slidenum">
              <a:rPr lang="en-GB" smtClean="0"/>
              <a:pPr/>
              <a:t>‹#›</a:t>
            </a:fld>
            <a:endParaRPr lang="en-GB" dirty="0"/>
          </a:p>
        </p:txBody>
      </p:sp>
      <p:pic>
        <p:nvPicPr>
          <p:cNvPr id="10" name="Picture 9" descr="In the service of scotland">
            <a:extLst>
              <a:ext uri="{FF2B5EF4-FFF2-40B4-BE49-F238E27FC236}">
                <a16:creationId xmlns:a16="http://schemas.microsoft.com/office/drawing/2014/main" id="{7E311E94-785B-9F41-A6F3-9ADD026B81F1}"/>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19140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py 2 columns and pic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2000" y="1260000"/>
            <a:ext cx="8101628" cy="852468"/>
          </a:xfrm>
        </p:spPr>
        <p:txBody>
          <a:bodyPr>
            <a:noAutofit/>
          </a:bodyPr>
          <a:lstStyle>
            <a:lvl1pPr>
              <a:lnSpc>
                <a:spcPct val="100000"/>
              </a:lnSpc>
              <a:defRPr sz="3100" spc="0">
                <a:solidFill>
                  <a:schemeClr val="accent4"/>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4000"/>
            <a:ext cx="8101629" cy="3600000"/>
          </a:xfrm>
        </p:spPr>
        <p:txBody>
          <a:bodyPr numCol="2">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a:p>
            <a:pPr lvl="0"/>
            <a:br>
              <a:rPr lang="en-GB" dirty="0"/>
            </a:br>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r>
              <a:rPr lang="en-GB" dirty="0"/>
              <a:t>Two columns</a:t>
            </a:r>
          </a:p>
        </p:txBody>
      </p:sp>
      <p:sp>
        <p:nvSpPr>
          <p:cNvPr id="13" name="Picture Placeholder 12" descr="place picture in this picture holder ">
            <a:extLst>
              <a:ext uri="{FF2B5EF4-FFF2-40B4-BE49-F238E27FC236}">
                <a16:creationId xmlns:a16="http://schemas.microsoft.com/office/drawing/2014/main" id="{AA6DC121-0344-1948-99D6-F88AB95BAE45}"/>
              </a:ext>
            </a:extLst>
          </p:cNvPr>
          <p:cNvSpPr>
            <a:spLocks noGrp="1"/>
          </p:cNvSpPr>
          <p:nvPr>
            <p:ph type="pic" sz="quarter" idx="15"/>
          </p:nvPr>
        </p:nvSpPr>
        <p:spPr>
          <a:xfrm>
            <a:off x="9144001" y="0"/>
            <a:ext cx="3047999" cy="6858000"/>
          </a:xfrm>
          <a:noFill/>
        </p:spPr>
        <p:txBody>
          <a:bodyPr anchor="ctr">
            <a:normAutofit/>
          </a:bodyPr>
          <a:lstStyle>
            <a:lvl1pPr marL="0" indent="0" algn="ctr">
              <a:buNone/>
              <a:defRPr sz="1500">
                <a:solidFill>
                  <a:schemeClr val="tx1"/>
                </a:solidFill>
              </a:defRPr>
            </a:lvl1pPr>
          </a:lstStyle>
          <a:p>
            <a:r>
              <a:rPr lang="en-GB"/>
              <a:t>Click icon to add picture</a:t>
            </a:r>
            <a:endParaRPr lang="en-GB" dirty="0"/>
          </a:p>
        </p:txBody>
      </p:sp>
      <p:sp>
        <p:nvSpPr>
          <p:cNvPr id="18" name="Text Placeholder 8">
            <a:extLst>
              <a:ext uri="{FF2B5EF4-FFF2-40B4-BE49-F238E27FC236}">
                <a16:creationId xmlns:a16="http://schemas.microsoft.com/office/drawing/2014/main" id="{0C27EBA6-646E-4640-BBD5-FE50882BB0D6}"/>
              </a:ext>
            </a:extLst>
          </p:cNvPr>
          <p:cNvSpPr>
            <a:spLocks noGrp="1"/>
          </p:cNvSpPr>
          <p:nvPr>
            <p:ph type="body" sz="quarter" idx="19" hasCustomPrompt="1"/>
          </p:nvPr>
        </p:nvSpPr>
        <p:spPr>
          <a:xfrm>
            <a:off x="3952240" y="5991224"/>
            <a:ext cx="5066575" cy="325791"/>
          </a:xfrm>
        </p:spPr>
        <p:txBody>
          <a:bodyPr anchor="b">
            <a:noAutofit/>
          </a:bodyPr>
          <a:lstStyle>
            <a:lvl1pPr marL="0" indent="0" algn="r">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Name</a:t>
            </a:r>
          </a:p>
        </p:txBody>
      </p:sp>
      <p:sp>
        <p:nvSpPr>
          <p:cNvPr id="19" name="Text Placeholder 8">
            <a:extLst>
              <a:ext uri="{FF2B5EF4-FFF2-40B4-BE49-F238E27FC236}">
                <a16:creationId xmlns:a16="http://schemas.microsoft.com/office/drawing/2014/main" id="{8AF02CC7-695C-DE4D-8D7B-6941760CA9B8}"/>
              </a:ext>
            </a:extLst>
          </p:cNvPr>
          <p:cNvSpPr>
            <a:spLocks noGrp="1"/>
          </p:cNvSpPr>
          <p:nvPr>
            <p:ph type="body" sz="quarter" idx="20" hasCustomPrompt="1"/>
          </p:nvPr>
        </p:nvSpPr>
        <p:spPr>
          <a:xfrm>
            <a:off x="3952240" y="6321057"/>
            <a:ext cx="5066575" cy="325791"/>
          </a:xfrm>
        </p:spPr>
        <p:txBody>
          <a:bodyPr anchor="t">
            <a:noAutofit/>
          </a:bodyPr>
          <a:lstStyle>
            <a:lvl1pPr marL="0" indent="0" algn="r">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Job role</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tx1"/>
                </a:solidFill>
              </a:defRPr>
            </a:lvl1pPr>
          </a:lstStyle>
          <a:p>
            <a:fld id="{B0DC7242-389F-F94B-9C3F-D14DCC7DC795}" type="slidenum">
              <a:rPr lang="en-GB" smtClean="0"/>
              <a:pPr/>
              <a:t>‹#›</a:t>
            </a:fld>
            <a:endParaRPr lang="en-GB" dirty="0"/>
          </a:p>
        </p:txBody>
      </p:sp>
      <p:pic>
        <p:nvPicPr>
          <p:cNvPr id="10" name="Picture 9" descr="In the service of scotland">
            <a:extLst>
              <a:ext uri="{FF2B5EF4-FFF2-40B4-BE49-F238E27FC236}">
                <a16:creationId xmlns:a16="http://schemas.microsoft.com/office/drawing/2014/main" id="{7AA7F377-0649-6F44-8725-FB909A9AA798}"/>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943191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8CAA4E-2CAA-31D5-91B6-178AD28327CB}"/>
              </a:ext>
            </a:extLst>
          </p:cNvPr>
          <p:cNvSpPr>
            <a:spLocks noGrp="1"/>
          </p:cNvSpPr>
          <p:nvPr>
            <p:ph type="dt" sz="half" idx="10"/>
          </p:nvPr>
        </p:nvSpPr>
        <p:spPr/>
        <p:txBody>
          <a:bodyPr/>
          <a:lstStyle/>
          <a:p>
            <a:fld id="{E1C81D8D-6EF1-4D84-82E0-7831518C0130}" type="datetimeFigureOut">
              <a:rPr lang="en-GB" smtClean="0"/>
              <a:t>17/03/2026</a:t>
            </a:fld>
            <a:endParaRPr lang="en-GB"/>
          </a:p>
        </p:txBody>
      </p:sp>
      <p:sp>
        <p:nvSpPr>
          <p:cNvPr id="3" name="Footer Placeholder 2">
            <a:extLst>
              <a:ext uri="{FF2B5EF4-FFF2-40B4-BE49-F238E27FC236}">
                <a16:creationId xmlns:a16="http://schemas.microsoft.com/office/drawing/2014/main" id="{F939D110-10C5-228D-C69B-60F114D869B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B9B8A61-3B9A-D8B8-4669-6DF4668408C3}"/>
              </a:ext>
            </a:extLst>
          </p:cNvPr>
          <p:cNvSpPr>
            <a:spLocks noGrp="1"/>
          </p:cNvSpPr>
          <p:nvPr>
            <p:ph type="sldNum" sz="quarter" idx="12"/>
          </p:nvPr>
        </p:nvSpPr>
        <p:spPr/>
        <p:txBody>
          <a:bodyPr/>
          <a:lstStyle/>
          <a:p>
            <a:fld id="{84F8F55E-6C1D-4EA1-8C7E-81BF5CAADB14}" type="slidenum">
              <a:rPr lang="en-GB" smtClean="0"/>
              <a:t>‹#›</a:t>
            </a:fld>
            <a:endParaRPr lang="en-GB"/>
          </a:p>
        </p:txBody>
      </p:sp>
    </p:spTree>
    <p:extLst>
      <p:ext uri="{BB962C8B-B14F-4D97-AF65-F5344CB8AC3E}">
        <p14:creationId xmlns:p14="http://schemas.microsoft.com/office/powerpoint/2010/main" val="2940215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opy 2 columns and pic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2000" y="1260000"/>
            <a:ext cx="8101628" cy="852468"/>
          </a:xfrm>
        </p:spPr>
        <p:txBody>
          <a:bodyPr>
            <a:noAutofit/>
          </a:bodyPr>
          <a:lstStyle>
            <a:lvl1pPr>
              <a:lnSpc>
                <a:spcPct val="100000"/>
              </a:lnSpc>
              <a:defRPr sz="3100" spc="0">
                <a:solidFill>
                  <a:schemeClr val="accent1"/>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4000"/>
            <a:ext cx="8101629" cy="3600000"/>
          </a:xfrm>
        </p:spPr>
        <p:txBody>
          <a:bodyPr numCol="2">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a:p>
            <a:pPr lvl="0"/>
            <a:br>
              <a:rPr lang="en-GB" dirty="0"/>
            </a:br>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r>
              <a:rPr lang="en-GB" dirty="0"/>
              <a:t>Two columns</a:t>
            </a:r>
          </a:p>
        </p:txBody>
      </p:sp>
      <p:sp>
        <p:nvSpPr>
          <p:cNvPr id="13" name="Picture Placeholder 12" descr="place picture in this picture holder ">
            <a:extLst>
              <a:ext uri="{FF2B5EF4-FFF2-40B4-BE49-F238E27FC236}">
                <a16:creationId xmlns:a16="http://schemas.microsoft.com/office/drawing/2014/main" id="{AA6DC121-0344-1948-99D6-F88AB95BAE45}"/>
              </a:ext>
            </a:extLst>
          </p:cNvPr>
          <p:cNvSpPr>
            <a:spLocks noGrp="1"/>
          </p:cNvSpPr>
          <p:nvPr>
            <p:ph type="pic" sz="quarter" idx="15"/>
          </p:nvPr>
        </p:nvSpPr>
        <p:spPr>
          <a:xfrm>
            <a:off x="9144001" y="0"/>
            <a:ext cx="3047999" cy="6858000"/>
          </a:xfrm>
          <a:noFill/>
        </p:spPr>
        <p:txBody>
          <a:bodyPr anchor="ctr">
            <a:normAutofit/>
          </a:bodyPr>
          <a:lstStyle>
            <a:lvl1pPr marL="0" indent="0" algn="ctr">
              <a:buNone/>
              <a:defRPr sz="1500">
                <a:solidFill>
                  <a:schemeClr val="tx1"/>
                </a:solidFill>
              </a:defRPr>
            </a:lvl1pPr>
          </a:lstStyle>
          <a:p>
            <a:r>
              <a:rPr lang="en-GB"/>
              <a:t>Click icon to add picture</a:t>
            </a:r>
            <a:endParaRPr lang="en-GB" dirty="0"/>
          </a:p>
        </p:txBody>
      </p:sp>
      <p:sp>
        <p:nvSpPr>
          <p:cNvPr id="18" name="Text Placeholder 8">
            <a:extLst>
              <a:ext uri="{FF2B5EF4-FFF2-40B4-BE49-F238E27FC236}">
                <a16:creationId xmlns:a16="http://schemas.microsoft.com/office/drawing/2014/main" id="{0C27EBA6-646E-4640-BBD5-FE50882BB0D6}"/>
              </a:ext>
            </a:extLst>
          </p:cNvPr>
          <p:cNvSpPr>
            <a:spLocks noGrp="1"/>
          </p:cNvSpPr>
          <p:nvPr>
            <p:ph type="body" sz="quarter" idx="19" hasCustomPrompt="1"/>
          </p:nvPr>
        </p:nvSpPr>
        <p:spPr>
          <a:xfrm>
            <a:off x="3952240" y="5991224"/>
            <a:ext cx="5066575" cy="325791"/>
          </a:xfrm>
        </p:spPr>
        <p:txBody>
          <a:bodyPr anchor="b">
            <a:noAutofit/>
          </a:bodyPr>
          <a:lstStyle>
            <a:lvl1pPr marL="0" indent="0" algn="r">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Name</a:t>
            </a:r>
          </a:p>
        </p:txBody>
      </p:sp>
      <p:sp>
        <p:nvSpPr>
          <p:cNvPr id="19" name="Text Placeholder 8">
            <a:extLst>
              <a:ext uri="{FF2B5EF4-FFF2-40B4-BE49-F238E27FC236}">
                <a16:creationId xmlns:a16="http://schemas.microsoft.com/office/drawing/2014/main" id="{8AF02CC7-695C-DE4D-8D7B-6941760CA9B8}"/>
              </a:ext>
            </a:extLst>
          </p:cNvPr>
          <p:cNvSpPr>
            <a:spLocks noGrp="1"/>
          </p:cNvSpPr>
          <p:nvPr>
            <p:ph type="body" sz="quarter" idx="20" hasCustomPrompt="1"/>
          </p:nvPr>
        </p:nvSpPr>
        <p:spPr>
          <a:xfrm>
            <a:off x="3952240" y="6321057"/>
            <a:ext cx="5066575" cy="325791"/>
          </a:xfrm>
        </p:spPr>
        <p:txBody>
          <a:bodyPr anchor="t">
            <a:noAutofit/>
          </a:bodyPr>
          <a:lstStyle>
            <a:lvl1pPr marL="0" indent="0" algn="r">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Job role</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tx1"/>
                </a:solidFill>
              </a:defRPr>
            </a:lvl1pPr>
          </a:lstStyle>
          <a:p>
            <a:fld id="{B0DC7242-389F-F94B-9C3F-D14DCC7DC795}" type="slidenum">
              <a:rPr lang="en-GB" smtClean="0"/>
              <a:pPr/>
              <a:t>‹#›</a:t>
            </a:fld>
            <a:endParaRPr lang="en-GB" dirty="0"/>
          </a:p>
        </p:txBody>
      </p:sp>
      <p:pic>
        <p:nvPicPr>
          <p:cNvPr id="10" name="Picture 9" descr="In the service of scotland">
            <a:extLst>
              <a:ext uri="{FF2B5EF4-FFF2-40B4-BE49-F238E27FC236}">
                <a16:creationId xmlns:a16="http://schemas.microsoft.com/office/drawing/2014/main" id="{E759B1AE-80C0-DC40-9A94-6741CD4EB5F4}"/>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36355678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py 2 columns and purple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2000" y="1260000"/>
            <a:ext cx="8101628" cy="852468"/>
          </a:xfrm>
        </p:spPr>
        <p:txBody>
          <a:bodyPr>
            <a:noAutofit/>
          </a:bodyPr>
          <a:lstStyle>
            <a:lvl1pPr>
              <a:lnSpc>
                <a:spcPct val="100000"/>
              </a:lnSpc>
              <a:defRPr sz="3100" spc="0">
                <a:solidFill>
                  <a:schemeClr val="accent3"/>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4000"/>
            <a:ext cx="8101629" cy="3600000"/>
          </a:xfrm>
        </p:spPr>
        <p:txBody>
          <a:bodyPr numCol="2">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a:p>
            <a:pPr lvl="0"/>
            <a:br>
              <a:rPr lang="en-GB" dirty="0"/>
            </a:br>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r>
              <a:rPr lang="en-GB" dirty="0"/>
              <a:t>Two columns</a:t>
            </a:r>
          </a:p>
        </p:txBody>
      </p:sp>
      <p:sp>
        <p:nvSpPr>
          <p:cNvPr id="10" name="Rectangle 9">
            <a:extLst>
              <a:ext uri="{FF2B5EF4-FFF2-40B4-BE49-F238E27FC236}">
                <a16:creationId xmlns:a16="http://schemas.microsoft.com/office/drawing/2014/main" id="{CF03D234-9863-0243-B337-4AC1166E8984}"/>
              </a:ext>
              <a:ext uri="{C183D7F6-B498-43B3-948B-1728B52AA6E4}">
                <adec:decorative xmlns:adec="http://schemas.microsoft.com/office/drawing/2017/decorative" val="1"/>
              </a:ext>
            </a:extLst>
          </p:cNvPr>
          <p:cNvSpPr/>
          <p:nvPr userDrawn="1"/>
        </p:nvSpPr>
        <p:spPr>
          <a:xfrm>
            <a:off x="9142800" y="0"/>
            <a:ext cx="30492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bg1"/>
                </a:solidFill>
              </a:defRPr>
            </a:lvl1pPr>
          </a:lstStyle>
          <a:p>
            <a:fld id="{B0DC7242-389F-F94B-9C3F-D14DCC7DC795}" type="slidenum">
              <a:rPr lang="en-GB" smtClean="0"/>
              <a:pPr/>
              <a:t>‹#›</a:t>
            </a:fld>
            <a:endParaRPr lang="en-GB" dirty="0"/>
          </a:p>
        </p:txBody>
      </p:sp>
      <p:pic>
        <p:nvPicPr>
          <p:cNvPr id="8" name="Picture 7" descr="In the service of scotland">
            <a:extLst>
              <a:ext uri="{FF2B5EF4-FFF2-40B4-BE49-F238E27FC236}">
                <a16:creationId xmlns:a16="http://schemas.microsoft.com/office/drawing/2014/main" id="{B5789B9B-6875-4844-83DE-FBC34D22BEE9}"/>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11506321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py 2 columns and green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2000" y="1260000"/>
            <a:ext cx="8101628" cy="852468"/>
          </a:xfrm>
        </p:spPr>
        <p:txBody>
          <a:bodyPr>
            <a:noAutofit/>
          </a:bodyPr>
          <a:lstStyle>
            <a:lvl1pPr>
              <a:lnSpc>
                <a:spcPct val="100000"/>
              </a:lnSpc>
              <a:defRPr sz="3100" spc="0">
                <a:solidFill>
                  <a:schemeClr val="accent2"/>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4000"/>
            <a:ext cx="8101629" cy="3600000"/>
          </a:xfrm>
        </p:spPr>
        <p:txBody>
          <a:bodyPr numCol="2">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a:p>
            <a:pPr lvl="0"/>
            <a:br>
              <a:rPr lang="en-GB" dirty="0"/>
            </a:br>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r>
              <a:rPr lang="en-GB" dirty="0"/>
              <a:t>Two columns</a:t>
            </a:r>
          </a:p>
        </p:txBody>
      </p:sp>
      <p:sp>
        <p:nvSpPr>
          <p:cNvPr id="10" name="Rectangle 9">
            <a:extLst>
              <a:ext uri="{FF2B5EF4-FFF2-40B4-BE49-F238E27FC236}">
                <a16:creationId xmlns:a16="http://schemas.microsoft.com/office/drawing/2014/main" id="{CF03D234-9863-0243-B337-4AC1166E8984}"/>
              </a:ext>
              <a:ext uri="{C183D7F6-B498-43B3-948B-1728B52AA6E4}">
                <adec:decorative xmlns:adec="http://schemas.microsoft.com/office/drawing/2017/decorative" val="1"/>
              </a:ext>
            </a:extLst>
          </p:cNvPr>
          <p:cNvSpPr/>
          <p:nvPr userDrawn="1"/>
        </p:nvSpPr>
        <p:spPr>
          <a:xfrm>
            <a:off x="9142800" y="0"/>
            <a:ext cx="3049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bg1"/>
                </a:solidFill>
              </a:defRPr>
            </a:lvl1pPr>
          </a:lstStyle>
          <a:p>
            <a:fld id="{B0DC7242-389F-F94B-9C3F-D14DCC7DC795}" type="slidenum">
              <a:rPr lang="en-GB" smtClean="0"/>
              <a:pPr/>
              <a:t>‹#›</a:t>
            </a:fld>
            <a:endParaRPr lang="en-GB" dirty="0"/>
          </a:p>
        </p:txBody>
      </p:sp>
      <p:pic>
        <p:nvPicPr>
          <p:cNvPr id="8" name="Picture 7" descr="In the service of scotland">
            <a:extLst>
              <a:ext uri="{FF2B5EF4-FFF2-40B4-BE49-F238E27FC236}">
                <a16:creationId xmlns:a16="http://schemas.microsoft.com/office/drawing/2014/main" id="{F553CE4F-A2C9-EA47-8073-1144D3EC94A6}"/>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38486668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py 2 columns and red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2000" y="1260000"/>
            <a:ext cx="8101628" cy="852468"/>
          </a:xfrm>
        </p:spPr>
        <p:txBody>
          <a:bodyPr>
            <a:noAutofit/>
          </a:bodyPr>
          <a:lstStyle>
            <a:lvl1pPr>
              <a:lnSpc>
                <a:spcPct val="100000"/>
              </a:lnSpc>
              <a:defRPr sz="3100" spc="0">
                <a:solidFill>
                  <a:schemeClr val="accent4"/>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4000"/>
            <a:ext cx="8101629" cy="3600000"/>
          </a:xfrm>
        </p:spPr>
        <p:txBody>
          <a:bodyPr numCol="2">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a:p>
            <a:pPr lvl="0"/>
            <a:br>
              <a:rPr lang="en-GB" dirty="0"/>
            </a:br>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r>
              <a:rPr lang="en-GB" dirty="0"/>
              <a:t>Two columns</a:t>
            </a:r>
          </a:p>
        </p:txBody>
      </p:sp>
      <p:sp>
        <p:nvSpPr>
          <p:cNvPr id="10" name="Rectangle 9">
            <a:extLst>
              <a:ext uri="{FF2B5EF4-FFF2-40B4-BE49-F238E27FC236}">
                <a16:creationId xmlns:a16="http://schemas.microsoft.com/office/drawing/2014/main" id="{CF03D234-9863-0243-B337-4AC1166E8984}"/>
              </a:ext>
              <a:ext uri="{C183D7F6-B498-43B3-948B-1728B52AA6E4}">
                <adec:decorative xmlns:adec="http://schemas.microsoft.com/office/drawing/2017/decorative" val="1"/>
              </a:ext>
            </a:extLst>
          </p:cNvPr>
          <p:cNvSpPr/>
          <p:nvPr userDrawn="1"/>
        </p:nvSpPr>
        <p:spPr>
          <a:xfrm>
            <a:off x="9142800" y="0"/>
            <a:ext cx="30492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bg1"/>
                </a:solidFill>
              </a:defRPr>
            </a:lvl1pPr>
          </a:lstStyle>
          <a:p>
            <a:fld id="{B0DC7242-389F-F94B-9C3F-D14DCC7DC795}" type="slidenum">
              <a:rPr lang="en-GB" smtClean="0"/>
              <a:pPr/>
              <a:t>‹#›</a:t>
            </a:fld>
            <a:endParaRPr lang="en-GB" dirty="0"/>
          </a:p>
        </p:txBody>
      </p:sp>
      <p:pic>
        <p:nvPicPr>
          <p:cNvPr id="8" name="Picture 7" descr="In the service of scotland">
            <a:extLst>
              <a:ext uri="{FF2B5EF4-FFF2-40B4-BE49-F238E27FC236}">
                <a16:creationId xmlns:a16="http://schemas.microsoft.com/office/drawing/2014/main" id="{3A43B362-1ED7-D541-A72C-F3133B0E4E34}"/>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19940179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py 2 columns and blue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2000" y="1260000"/>
            <a:ext cx="8101628" cy="852468"/>
          </a:xfrm>
        </p:spPr>
        <p:txBody>
          <a:bodyPr>
            <a:noAutofit/>
          </a:bodyPr>
          <a:lstStyle>
            <a:lvl1pPr>
              <a:lnSpc>
                <a:spcPct val="100000"/>
              </a:lnSpc>
              <a:defRPr sz="3100" spc="0">
                <a:solidFill>
                  <a:schemeClr val="accent1"/>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4000"/>
            <a:ext cx="8101629" cy="3600000"/>
          </a:xfrm>
        </p:spPr>
        <p:txBody>
          <a:bodyPr numCol="2">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a:p>
            <a:pPr lvl="0"/>
            <a:br>
              <a:rPr lang="en-GB" dirty="0"/>
            </a:br>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r>
              <a:rPr lang="en-GB" dirty="0"/>
              <a:t>Two columns</a:t>
            </a:r>
          </a:p>
        </p:txBody>
      </p:sp>
      <p:sp>
        <p:nvSpPr>
          <p:cNvPr id="10" name="Rectangle 9">
            <a:extLst>
              <a:ext uri="{FF2B5EF4-FFF2-40B4-BE49-F238E27FC236}">
                <a16:creationId xmlns:a16="http://schemas.microsoft.com/office/drawing/2014/main" id="{CF03D234-9863-0243-B337-4AC1166E8984}"/>
              </a:ext>
              <a:ext uri="{C183D7F6-B498-43B3-948B-1728B52AA6E4}">
                <adec:decorative xmlns:adec="http://schemas.microsoft.com/office/drawing/2017/decorative" val="1"/>
              </a:ext>
            </a:extLst>
          </p:cNvPr>
          <p:cNvSpPr/>
          <p:nvPr userDrawn="1"/>
        </p:nvSpPr>
        <p:spPr>
          <a:xfrm>
            <a:off x="9142800" y="0"/>
            <a:ext cx="3049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bg1"/>
                </a:solidFill>
              </a:defRPr>
            </a:lvl1pPr>
          </a:lstStyle>
          <a:p>
            <a:fld id="{B0DC7242-389F-F94B-9C3F-D14DCC7DC795}" type="slidenum">
              <a:rPr lang="en-GB" smtClean="0"/>
              <a:pPr/>
              <a:t>‹#›</a:t>
            </a:fld>
            <a:endParaRPr lang="en-GB" dirty="0"/>
          </a:p>
        </p:txBody>
      </p:sp>
      <p:pic>
        <p:nvPicPr>
          <p:cNvPr id="8" name="Picture 7" descr="In the service of scotland">
            <a:extLst>
              <a:ext uri="{FF2B5EF4-FFF2-40B4-BE49-F238E27FC236}">
                <a16:creationId xmlns:a16="http://schemas.microsoft.com/office/drawing/2014/main" id="{5A09D76C-B87E-594D-BC11-E4ED6568EFE1}"/>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33613934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opy 2 columns and red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2000" y="1260000"/>
            <a:ext cx="8101628" cy="852468"/>
          </a:xfrm>
        </p:spPr>
        <p:txBody>
          <a:bodyPr>
            <a:noAutofit/>
          </a:bodyPr>
          <a:lstStyle>
            <a:lvl1pPr>
              <a:lnSpc>
                <a:spcPct val="100000"/>
              </a:lnSpc>
              <a:defRPr sz="3100" spc="0">
                <a:solidFill>
                  <a:srgbClr val="CB4109"/>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4000"/>
            <a:ext cx="8101629" cy="3600000"/>
          </a:xfrm>
        </p:spPr>
        <p:txBody>
          <a:bodyPr numCol="2">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a:p>
            <a:pPr lvl="0"/>
            <a:br>
              <a:rPr lang="en-GB" dirty="0"/>
            </a:br>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r>
              <a:rPr lang="en-GB" dirty="0"/>
              <a:t>Two columns</a:t>
            </a:r>
          </a:p>
        </p:txBody>
      </p:sp>
      <p:sp>
        <p:nvSpPr>
          <p:cNvPr id="10" name="Rectangle 9">
            <a:extLst>
              <a:ext uri="{FF2B5EF4-FFF2-40B4-BE49-F238E27FC236}">
                <a16:creationId xmlns:a16="http://schemas.microsoft.com/office/drawing/2014/main" id="{CF03D234-9863-0243-B337-4AC1166E8984}"/>
              </a:ext>
              <a:ext uri="{C183D7F6-B498-43B3-948B-1728B52AA6E4}">
                <adec:decorative xmlns:adec="http://schemas.microsoft.com/office/drawing/2017/decorative" val="1"/>
              </a:ext>
            </a:extLst>
          </p:cNvPr>
          <p:cNvSpPr/>
          <p:nvPr userDrawn="1"/>
        </p:nvSpPr>
        <p:spPr>
          <a:xfrm>
            <a:off x="9142800" y="0"/>
            <a:ext cx="3049200" cy="6858000"/>
          </a:xfrm>
          <a:prstGeom prst="rect">
            <a:avLst/>
          </a:prstGeom>
          <a:solidFill>
            <a:srgbClr val="CB4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bg1"/>
                </a:solidFill>
              </a:defRPr>
            </a:lvl1pPr>
          </a:lstStyle>
          <a:p>
            <a:fld id="{B0DC7242-389F-F94B-9C3F-D14DCC7DC795}" type="slidenum">
              <a:rPr lang="en-GB" smtClean="0"/>
              <a:pPr/>
              <a:t>‹#›</a:t>
            </a:fld>
            <a:endParaRPr lang="en-GB" dirty="0"/>
          </a:p>
        </p:txBody>
      </p:sp>
      <p:pic>
        <p:nvPicPr>
          <p:cNvPr id="8" name="Picture 7" descr="In the service of scotland">
            <a:extLst>
              <a:ext uri="{FF2B5EF4-FFF2-40B4-BE49-F238E27FC236}">
                <a16:creationId xmlns:a16="http://schemas.microsoft.com/office/drawing/2014/main" id="{3A43B362-1ED7-D541-A72C-F3133B0E4E34}"/>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11049810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opy 2 columns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8" y="1260000"/>
            <a:ext cx="10599901" cy="852468"/>
          </a:xfrm>
        </p:spPr>
        <p:txBody>
          <a:bodyPr>
            <a:noAutofit/>
          </a:bodyPr>
          <a:lstStyle>
            <a:lvl1pPr>
              <a:lnSpc>
                <a:spcPct val="100000"/>
              </a:lnSpc>
              <a:defRPr sz="3100" spc="0">
                <a:solidFill>
                  <a:schemeClr val="accent3"/>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3999"/>
            <a:ext cx="10606250" cy="3645429"/>
          </a:xfrm>
        </p:spPr>
        <p:txBody>
          <a:bodyPr numCol="1">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Single column</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tx1"/>
                </a:solidFill>
              </a:defRPr>
            </a:lvl1pPr>
          </a:lstStyle>
          <a:p>
            <a:fld id="{B0DC7242-389F-F94B-9C3F-D14DCC7DC795}" type="slidenum">
              <a:rPr lang="en-GB" smtClean="0"/>
              <a:pPr/>
              <a:t>‹#›</a:t>
            </a:fld>
            <a:endParaRPr lang="en-GB" dirty="0"/>
          </a:p>
        </p:txBody>
      </p:sp>
      <p:pic>
        <p:nvPicPr>
          <p:cNvPr id="8" name="Picture 7" descr="In the service of scotland">
            <a:extLst>
              <a:ext uri="{FF2B5EF4-FFF2-40B4-BE49-F238E27FC236}">
                <a16:creationId xmlns:a16="http://schemas.microsoft.com/office/drawing/2014/main" id="{C34361A6-7922-4448-8F16-B3D11FBD6FA3}"/>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22369682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opy 2 columns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8" y="1260000"/>
            <a:ext cx="10599901" cy="852468"/>
          </a:xfrm>
        </p:spPr>
        <p:txBody>
          <a:bodyPr>
            <a:noAutofit/>
          </a:bodyPr>
          <a:lstStyle>
            <a:lvl1pPr>
              <a:lnSpc>
                <a:spcPct val="100000"/>
              </a:lnSpc>
              <a:defRPr sz="3100" spc="0">
                <a:solidFill>
                  <a:schemeClr val="accent2"/>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3999"/>
            <a:ext cx="10606250" cy="3645429"/>
          </a:xfrm>
        </p:spPr>
        <p:txBody>
          <a:bodyPr numCol="1">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tx1"/>
                </a:solidFill>
              </a:defRPr>
            </a:lvl1pPr>
          </a:lstStyle>
          <a:p>
            <a:fld id="{B0DC7242-389F-F94B-9C3F-D14DCC7DC795}" type="slidenum">
              <a:rPr lang="en-GB" smtClean="0"/>
              <a:pPr/>
              <a:t>‹#›</a:t>
            </a:fld>
            <a:endParaRPr lang="en-GB" dirty="0"/>
          </a:p>
        </p:txBody>
      </p:sp>
      <p:pic>
        <p:nvPicPr>
          <p:cNvPr id="8" name="Picture 7" descr="In the service of scotland">
            <a:extLst>
              <a:ext uri="{FF2B5EF4-FFF2-40B4-BE49-F238E27FC236}">
                <a16:creationId xmlns:a16="http://schemas.microsoft.com/office/drawing/2014/main" id="{9F44DC48-D907-994D-96BD-216E9CFAB177}"/>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9120816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opy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8" y="1260000"/>
            <a:ext cx="10599901" cy="852468"/>
          </a:xfrm>
        </p:spPr>
        <p:txBody>
          <a:bodyPr>
            <a:noAutofit/>
          </a:bodyPr>
          <a:lstStyle>
            <a:lvl1pPr>
              <a:lnSpc>
                <a:spcPct val="100000"/>
              </a:lnSpc>
              <a:defRPr sz="3100" spc="0">
                <a:solidFill>
                  <a:schemeClr val="tx1"/>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3999"/>
            <a:ext cx="10606250" cy="3645429"/>
          </a:xfrm>
        </p:spPr>
        <p:txBody>
          <a:bodyPr numCol="1">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tx1"/>
                </a:solidFill>
              </a:defRPr>
            </a:lvl1pPr>
          </a:lstStyle>
          <a:p>
            <a:fld id="{B0DC7242-389F-F94B-9C3F-D14DCC7DC795}" type="slidenum">
              <a:rPr lang="en-GB" smtClean="0"/>
              <a:pPr/>
              <a:t>‹#›</a:t>
            </a:fld>
            <a:endParaRPr lang="en-GB" dirty="0"/>
          </a:p>
        </p:txBody>
      </p:sp>
    </p:spTree>
    <p:extLst>
      <p:ext uri="{BB962C8B-B14F-4D97-AF65-F5344CB8AC3E}">
        <p14:creationId xmlns:p14="http://schemas.microsoft.com/office/powerpoint/2010/main" val="38417761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opy 2 columns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8" y="1260000"/>
            <a:ext cx="10599901" cy="852468"/>
          </a:xfrm>
        </p:spPr>
        <p:txBody>
          <a:bodyPr>
            <a:noAutofit/>
          </a:bodyPr>
          <a:lstStyle>
            <a:lvl1pPr>
              <a:lnSpc>
                <a:spcPct val="100000"/>
              </a:lnSpc>
              <a:defRPr sz="3100" spc="0">
                <a:solidFill>
                  <a:schemeClr val="accent4"/>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3999"/>
            <a:ext cx="10606250" cy="3645429"/>
          </a:xfrm>
        </p:spPr>
        <p:txBody>
          <a:bodyPr numCol="1">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tx1"/>
                </a:solidFill>
              </a:defRPr>
            </a:lvl1pPr>
          </a:lstStyle>
          <a:p>
            <a:fld id="{B0DC7242-389F-F94B-9C3F-D14DCC7DC795}" type="slidenum">
              <a:rPr lang="en-GB" smtClean="0"/>
              <a:pPr/>
              <a:t>‹#›</a:t>
            </a:fld>
            <a:endParaRPr lang="en-GB" dirty="0"/>
          </a:p>
        </p:txBody>
      </p:sp>
      <p:pic>
        <p:nvPicPr>
          <p:cNvPr id="8" name="Picture 7" descr="In the service of scotland">
            <a:extLst>
              <a:ext uri="{FF2B5EF4-FFF2-40B4-BE49-F238E27FC236}">
                <a16:creationId xmlns:a16="http://schemas.microsoft.com/office/drawing/2014/main" id="{DE5C85DF-3E24-864D-A6D4-966A35A3019E}"/>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308922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29D60-3383-9CFD-745A-06217FF401E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D888CE1-75A9-DFCD-24BF-0351D865F4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D9F1C8D-36AA-2660-189F-0B5EDF3BFF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86C3AF1-B40F-0BA1-9CD5-416EBCB70B2B}"/>
              </a:ext>
            </a:extLst>
          </p:cNvPr>
          <p:cNvSpPr>
            <a:spLocks noGrp="1"/>
          </p:cNvSpPr>
          <p:nvPr>
            <p:ph type="dt" sz="half" idx="10"/>
          </p:nvPr>
        </p:nvSpPr>
        <p:spPr/>
        <p:txBody>
          <a:bodyPr/>
          <a:lstStyle/>
          <a:p>
            <a:fld id="{E1C81D8D-6EF1-4D84-82E0-7831518C0130}" type="datetimeFigureOut">
              <a:rPr lang="en-GB" smtClean="0"/>
              <a:t>17/03/2026</a:t>
            </a:fld>
            <a:endParaRPr lang="en-GB"/>
          </a:p>
        </p:txBody>
      </p:sp>
      <p:sp>
        <p:nvSpPr>
          <p:cNvPr id="6" name="Footer Placeholder 5">
            <a:extLst>
              <a:ext uri="{FF2B5EF4-FFF2-40B4-BE49-F238E27FC236}">
                <a16:creationId xmlns:a16="http://schemas.microsoft.com/office/drawing/2014/main" id="{9C89CF75-EBD1-876D-A042-F8F6A89100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B42A29-B880-83B8-0D6A-CE29936E6286}"/>
              </a:ext>
            </a:extLst>
          </p:cNvPr>
          <p:cNvSpPr>
            <a:spLocks noGrp="1"/>
          </p:cNvSpPr>
          <p:nvPr>
            <p:ph type="sldNum" sz="quarter" idx="12"/>
          </p:nvPr>
        </p:nvSpPr>
        <p:spPr/>
        <p:txBody>
          <a:bodyPr/>
          <a:lstStyle/>
          <a:p>
            <a:fld id="{84F8F55E-6C1D-4EA1-8C7E-81BF5CAADB14}" type="slidenum">
              <a:rPr lang="en-GB" smtClean="0"/>
              <a:t>‹#›</a:t>
            </a:fld>
            <a:endParaRPr lang="en-GB"/>
          </a:p>
        </p:txBody>
      </p:sp>
    </p:spTree>
    <p:extLst>
      <p:ext uri="{BB962C8B-B14F-4D97-AF65-F5344CB8AC3E}">
        <p14:creationId xmlns:p14="http://schemas.microsoft.com/office/powerpoint/2010/main" val="35277863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opy 2 columns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8" y="1260000"/>
            <a:ext cx="10599901" cy="852468"/>
          </a:xfrm>
        </p:spPr>
        <p:txBody>
          <a:bodyPr>
            <a:noAutofit/>
          </a:bodyPr>
          <a:lstStyle>
            <a:lvl1pPr>
              <a:lnSpc>
                <a:spcPct val="100000"/>
              </a:lnSpc>
              <a:defRPr sz="3100" spc="0">
                <a:solidFill>
                  <a:schemeClr val="accent1"/>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3999"/>
            <a:ext cx="10606250" cy="3645429"/>
          </a:xfrm>
        </p:spPr>
        <p:txBody>
          <a:bodyPr numCol="1">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tx1"/>
                </a:solidFill>
              </a:defRPr>
            </a:lvl1pPr>
          </a:lstStyle>
          <a:p>
            <a:fld id="{B0DC7242-389F-F94B-9C3F-D14DCC7DC795}" type="slidenum">
              <a:rPr lang="en-GB" smtClean="0"/>
              <a:pPr/>
              <a:t>‹#›</a:t>
            </a:fld>
            <a:endParaRPr lang="en-GB" dirty="0"/>
          </a:p>
        </p:txBody>
      </p:sp>
      <p:pic>
        <p:nvPicPr>
          <p:cNvPr id="8" name="Picture 7" descr="In the service of scotland">
            <a:extLst>
              <a:ext uri="{FF2B5EF4-FFF2-40B4-BE49-F238E27FC236}">
                <a16:creationId xmlns:a16="http://schemas.microsoft.com/office/drawing/2014/main" id="{38625597-1C49-DF46-BA91-26FBED9EF9A3}"/>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31332215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_copy 2 columns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8" y="1260000"/>
            <a:ext cx="10599901" cy="852468"/>
          </a:xfrm>
        </p:spPr>
        <p:txBody>
          <a:bodyPr>
            <a:noAutofit/>
          </a:bodyPr>
          <a:lstStyle>
            <a:lvl1pPr>
              <a:lnSpc>
                <a:spcPct val="100000"/>
              </a:lnSpc>
              <a:defRPr sz="3100" spc="0">
                <a:solidFill>
                  <a:srgbClr val="CB4109"/>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3999"/>
            <a:ext cx="10606250" cy="3645429"/>
          </a:xfrm>
        </p:spPr>
        <p:txBody>
          <a:bodyPr numCol="1">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tx1"/>
                </a:solidFill>
              </a:defRPr>
            </a:lvl1pPr>
          </a:lstStyle>
          <a:p>
            <a:fld id="{B0DC7242-389F-F94B-9C3F-D14DCC7DC795}" type="slidenum">
              <a:rPr lang="en-GB" smtClean="0"/>
              <a:pPr/>
              <a:t>‹#›</a:t>
            </a:fld>
            <a:endParaRPr lang="en-GB" dirty="0"/>
          </a:p>
        </p:txBody>
      </p:sp>
      <p:pic>
        <p:nvPicPr>
          <p:cNvPr id="8" name="Picture 7" descr="In the service of scotland">
            <a:extLst>
              <a:ext uri="{FF2B5EF4-FFF2-40B4-BE49-F238E27FC236}">
                <a16:creationId xmlns:a16="http://schemas.microsoft.com/office/drawing/2014/main" id="{38625597-1C49-DF46-BA91-26FBED9EF9A3}"/>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13034635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opy and content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9" y="1260000"/>
            <a:ext cx="5040000" cy="852468"/>
          </a:xfrm>
        </p:spPr>
        <p:txBody>
          <a:bodyPr>
            <a:noAutofit/>
          </a:bodyPr>
          <a:lstStyle>
            <a:lvl1pPr>
              <a:lnSpc>
                <a:spcPct val="100000"/>
              </a:lnSpc>
              <a:defRPr sz="3100" spc="0">
                <a:solidFill>
                  <a:schemeClr val="accent3"/>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2000" y="2123999"/>
            <a:ext cx="5040000" cy="3600000"/>
          </a:xfrm>
        </p:spPr>
        <p:txBody>
          <a:bodyPr>
            <a:normAutofit/>
          </a:bodyPr>
          <a:lstStyle>
            <a:lvl1pPr marL="0" indent="0">
              <a:lnSpc>
                <a:spcPct val="100000"/>
              </a:lnSpc>
              <a:spcBef>
                <a:spcPts val="0"/>
              </a:spcBef>
              <a:spcAft>
                <a:spcPts val="600"/>
              </a:spcAft>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157284" y="6494463"/>
            <a:ext cx="240966" cy="365125"/>
          </a:xfrm>
        </p:spPr>
        <p:txBody>
          <a:bodyPr/>
          <a:lstStyle>
            <a:lvl1pPr>
              <a:defRPr>
                <a:solidFill>
                  <a:schemeClr val="tx1"/>
                </a:solidFill>
              </a:defRPr>
            </a:lvl1pPr>
          </a:lstStyle>
          <a:p>
            <a:fld id="{B0DC7242-389F-F94B-9C3F-D14DCC7DC795}" type="slidenum">
              <a:rPr lang="en-GB" smtClean="0"/>
              <a:pPr/>
              <a:t>‹#›</a:t>
            </a:fld>
            <a:endParaRPr lang="en-GB" dirty="0"/>
          </a:p>
        </p:txBody>
      </p:sp>
      <p:sp>
        <p:nvSpPr>
          <p:cNvPr id="8" name="Content Placeholder 7" descr="placeholder for chart or graph">
            <a:extLst>
              <a:ext uri="{FF2B5EF4-FFF2-40B4-BE49-F238E27FC236}">
                <a16:creationId xmlns:a16="http://schemas.microsoft.com/office/drawing/2014/main" id="{F0AA4574-7280-044A-80E0-3BD17643AFF9}"/>
              </a:ext>
            </a:extLst>
          </p:cNvPr>
          <p:cNvSpPr>
            <a:spLocks noGrp="1"/>
          </p:cNvSpPr>
          <p:nvPr>
            <p:ph sz="quarter" idx="13" hasCustomPrompt="1"/>
          </p:nvPr>
        </p:nvSpPr>
        <p:spPr>
          <a:xfrm>
            <a:off x="6096000" y="809897"/>
            <a:ext cx="5295900" cy="5251178"/>
          </a:xfrm>
        </p:spPr>
        <p:txBody>
          <a:bodyPr anchor="ctr"/>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chart or graph</a:t>
            </a:r>
          </a:p>
        </p:txBody>
      </p:sp>
      <p:pic>
        <p:nvPicPr>
          <p:cNvPr id="9" name="Picture 8" descr="In the service of scotland">
            <a:extLst>
              <a:ext uri="{FF2B5EF4-FFF2-40B4-BE49-F238E27FC236}">
                <a16:creationId xmlns:a16="http://schemas.microsoft.com/office/drawing/2014/main" id="{09FF3C8C-925C-0D4C-862D-032B8374049F}"/>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41747892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copy and conten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9" y="1260000"/>
            <a:ext cx="5040000" cy="852468"/>
          </a:xfrm>
        </p:spPr>
        <p:txBody>
          <a:bodyPr>
            <a:noAutofit/>
          </a:bodyPr>
          <a:lstStyle>
            <a:lvl1pPr>
              <a:lnSpc>
                <a:spcPct val="100000"/>
              </a:lnSpc>
              <a:defRPr sz="3100" spc="0">
                <a:solidFill>
                  <a:schemeClr val="accent2"/>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2000" y="2123999"/>
            <a:ext cx="5040000" cy="3600000"/>
          </a:xfrm>
        </p:spPr>
        <p:txBody>
          <a:bodyPr>
            <a:normAutofit/>
          </a:bodyPr>
          <a:lstStyle>
            <a:lvl1pPr marL="0" indent="0">
              <a:lnSpc>
                <a:spcPct val="100000"/>
              </a:lnSpc>
              <a:spcBef>
                <a:spcPts val="0"/>
              </a:spcBef>
              <a:spcAft>
                <a:spcPts val="600"/>
              </a:spcAft>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157284" y="6494463"/>
            <a:ext cx="240966" cy="365125"/>
          </a:xfrm>
        </p:spPr>
        <p:txBody>
          <a:bodyPr/>
          <a:lstStyle>
            <a:lvl1pPr>
              <a:defRPr>
                <a:solidFill>
                  <a:schemeClr val="tx1"/>
                </a:solidFill>
              </a:defRPr>
            </a:lvl1pPr>
          </a:lstStyle>
          <a:p>
            <a:fld id="{B0DC7242-389F-F94B-9C3F-D14DCC7DC795}" type="slidenum">
              <a:rPr lang="en-GB" smtClean="0"/>
              <a:pPr/>
              <a:t>‹#›</a:t>
            </a:fld>
            <a:endParaRPr lang="en-GB" dirty="0"/>
          </a:p>
        </p:txBody>
      </p:sp>
      <p:sp>
        <p:nvSpPr>
          <p:cNvPr id="8" name="Content Placeholder 7" descr="placeholder for chart or graph">
            <a:extLst>
              <a:ext uri="{FF2B5EF4-FFF2-40B4-BE49-F238E27FC236}">
                <a16:creationId xmlns:a16="http://schemas.microsoft.com/office/drawing/2014/main" id="{F0AA4574-7280-044A-80E0-3BD17643AFF9}"/>
              </a:ext>
            </a:extLst>
          </p:cNvPr>
          <p:cNvSpPr>
            <a:spLocks noGrp="1"/>
          </p:cNvSpPr>
          <p:nvPr>
            <p:ph sz="quarter" idx="13" hasCustomPrompt="1"/>
          </p:nvPr>
        </p:nvSpPr>
        <p:spPr>
          <a:xfrm>
            <a:off x="6096000" y="809897"/>
            <a:ext cx="5295900" cy="5251178"/>
          </a:xfrm>
        </p:spPr>
        <p:txBody>
          <a:bodyPr anchor="ctr"/>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chart or graph</a:t>
            </a:r>
          </a:p>
        </p:txBody>
      </p:sp>
      <p:pic>
        <p:nvPicPr>
          <p:cNvPr id="9" name="Picture 8" descr="In the service of scotland">
            <a:extLst>
              <a:ext uri="{FF2B5EF4-FFF2-40B4-BE49-F238E27FC236}">
                <a16:creationId xmlns:a16="http://schemas.microsoft.com/office/drawing/2014/main" id="{53DFE22D-7D87-F34C-A799-52D2E7D5CE37}"/>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1489814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opy and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9" y="1260000"/>
            <a:ext cx="5040000" cy="852468"/>
          </a:xfrm>
        </p:spPr>
        <p:txBody>
          <a:bodyPr>
            <a:noAutofit/>
          </a:bodyPr>
          <a:lstStyle>
            <a:lvl1pPr>
              <a:lnSpc>
                <a:spcPct val="100000"/>
              </a:lnSpc>
              <a:defRPr sz="3100" spc="0">
                <a:solidFill>
                  <a:schemeClr val="tx1"/>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2000" y="2123999"/>
            <a:ext cx="5040000" cy="3600000"/>
          </a:xfrm>
        </p:spPr>
        <p:txBody>
          <a:bodyPr>
            <a:normAutofit/>
          </a:bodyPr>
          <a:lstStyle>
            <a:lvl1pPr marL="0" indent="0">
              <a:lnSpc>
                <a:spcPct val="100000"/>
              </a:lnSpc>
              <a:spcBef>
                <a:spcPts val="0"/>
              </a:spcBef>
              <a:spcAft>
                <a:spcPts val="600"/>
              </a:spcAft>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157284" y="6494463"/>
            <a:ext cx="240966" cy="365125"/>
          </a:xfrm>
        </p:spPr>
        <p:txBody>
          <a:bodyPr/>
          <a:lstStyle>
            <a:lvl1pPr>
              <a:defRPr>
                <a:solidFill>
                  <a:schemeClr val="tx1"/>
                </a:solidFill>
              </a:defRPr>
            </a:lvl1pPr>
          </a:lstStyle>
          <a:p>
            <a:fld id="{B0DC7242-389F-F94B-9C3F-D14DCC7DC795}" type="slidenum">
              <a:rPr lang="en-GB" smtClean="0"/>
              <a:pPr/>
              <a:t>‹#›</a:t>
            </a:fld>
            <a:endParaRPr lang="en-GB" dirty="0"/>
          </a:p>
        </p:txBody>
      </p:sp>
      <p:sp>
        <p:nvSpPr>
          <p:cNvPr id="8" name="Content Placeholder 7" descr="placeholder for chart or graph">
            <a:extLst>
              <a:ext uri="{FF2B5EF4-FFF2-40B4-BE49-F238E27FC236}">
                <a16:creationId xmlns:a16="http://schemas.microsoft.com/office/drawing/2014/main" id="{F0AA4574-7280-044A-80E0-3BD17643AFF9}"/>
              </a:ext>
            </a:extLst>
          </p:cNvPr>
          <p:cNvSpPr>
            <a:spLocks noGrp="1"/>
          </p:cNvSpPr>
          <p:nvPr>
            <p:ph sz="quarter" idx="13" hasCustomPrompt="1"/>
          </p:nvPr>
        </p:nvSpPr>
        <p:spPr>
          <a:xfrm>
            <a:off x="6096000" y="809897"/>
            <a:ext cx="5295900" cy="5251178"/>
          </a:xfrm>
        </p:spPr>
        <p:txBody>
          <a:bodyPr anchor="ctr"/>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chart or graph</a:t>
            </a:r>
          </a:p>
        </p:txBody>
      </p:sp>
      <p:pic>
        <p:nvPicPr>
          <p:cNvPr id="9" name="Picture 8" descr="In the service of scotland">
            <a:extLst>
              <a:ext uri="{FF2B5EF4-FFF2-40B4-BE49-F238E27FC236}">
                <a16:creationId xmlns:a16="http://schemas.microsoft.com/office/drawing/2014/main" id="{CE7E2F92-2B8C-4745-96BF-82671DF469E9}"/>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4197386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opy and content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9" y="1260000"/>
            <a:ext cx="5040000" cy="852468"/>
          </a:xfrm>
        </p:spPr>
        <p:txBody>
          <a:bodyPr>
            <a:noAutofit/>
          </a:bodyPr>
          <a:lstStyle>
            <a:lvl1pPr>
              <a:lnSpc>
                <a:spcPct val="100000"/>
              </a:lnSpc>
              <a:defRPr sz="3100" spc="0">
                <a:solidFill>
                  <a:schemeClr val="accent4"/>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2000" y="2123999"/>
            <a:ext cx="5040000" cy="3600000"/>
          </a:xfrm>
        </p:spPr>
        <p:txBody>
          <a:bodyPr>
            <a:normAutofit/>
          </a:bodyPr>
          <a:lstStyle>
            <a:lvl1pPr marL="0" indent="0">
              <a:lnSpc>
                <a:spcPct val="100000"/>
              </a:lnSpc>
              <a:spcBef>
                <a:spcPts val="0"/>
              </a:spcBef>
              <a:spcAft>
                <a:spcPts val="600"/>
              </a:spcAft>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157284" y="6494463"/>
            <a:ext cx="240966" cy="365125"/>
          </a:xfrm>
        </p:spPr>
        <p:txBody>
          <a:bodyPr/>
          <a:lstStyle>
            <a:lvl1pPr>
              <a:defRPr>
                <a:solidFill>
                  <a:schemeClr val="tx1"/>
                </a:solidFill>
              </a:defRPr>
            </a:lvl1pPr>
          </a:lstStyle>
          <a:p>
            <a:fld id="{B0DC7242-389F-F94B-9C3F-D14DCC7DC795}" type="slidenum">
              <a:rPr lang="en-GB" smtClean="0"/>
              <a:pPr/>
              <a:t>‹#›</a:t>
            </a:fld>
            <a:endParaRPr lang="en-GB" dirty="0"/>
          </a:p>
        </p:txBody>
      </p:sp>
      <p:sp>
        <p:nvSpPr>
          <p:cNvPr id="8" name="Content Placeholder 7" descr="placeholder for chart or graph">
            <a:extLst>
              <a:ext uri="{FF2B5EF4-FFF2-40B4-BE49-F238E27FC236}">
                <a16:creationId xmlns:a16="http://schemas.microsoft.com/office/drawing/2014/main" id="{F0AA4574-7280-044A-80E0-3BD17643AFF9}"/>
              </a:ext>
            </a:extLst>
          </p:cNvPr>
          <p:cNvSpPr>
            <a:spLocks noGrp="1"/>
          </p:cNvSpPr>
          <p:nvPr>
            <p:ph sz="quarter" idx="13" hasCustomPrompt="1"/>
          </p:nvPr>
        </p:nvSpPr>
        <p:spPr>
          <a:xfrm>
            <a:off x="6096000" y="809897"/>
            <a:ext cx="5295900" cy="5251178"/>
          </a:xfrm>
        </p:spPr>
        <p:txBody>
          <a:bodyPr anchor="ctr"/>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chart or graph</a:t>
            </a:r>
          </a:p>
        </p:txBody>
      </p:sp>
      <p:pic>
        <p:nvPicPr>
          <p:cNvPr id="9" name="Picture 8" descr="In the service of scotland">
            <a:extLst>
              <a:ext uri="{FF2B5EF4-FFF2-40B4-BE49-F238E27FC236}">
                <a16:creationId xmlns:a16="http://schemas.microsoft.com/office/drawing/2014/main" id="{5F9A06AA-1EE6-734F-85F0-31016A407CBB}"/>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40838647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_copy and content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9" y="1260000"/>
            <a:ext cx="5040000" cy="852468"/>
          </a:xfrm>
        </p:spPr>
        <p:txBody>
          <a:bodyPr>
            <a:noAutofit/>
          </a:bodyPr>
          <a:lstStyle>
            <a:lvl1pPr>
              <a:lnSpc>
                <a:spcPct val="100000"/>
              </a:lnSpc>
              <a:defRPr sz="3100" spc="0">
                <a:solidFill>
                  <a:srgbClr val="CB4109"/>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2000" y="2123999"/>
            <a:ext cx="5040000" cy="3600000"/>
          </a:xfrm>
        </p:spPr>
        <p:txBody>
          <a:bodyPr>
            <a:normAutofit/>
          </a:bodyPr>
          <a:lstStyle>
            <a:lvl1pPr marL="0" indent="0">
              <a:lnSpc>
                <a:spcPct val="100000"/>
              </a:lnSpc>
              <a:spcBef>
                <a:spcPts val="0"/>
              </a:spcBef>
              <a:spcAft>
                <a:spcPts val="600"/>
              </a:spcAft>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157284" y="6494463"/>
            <a:ext cx="240966" cy="365125"/>
          </a:xfrm>
        </p:spPr>
        <p:txBody>
          <a:bodyPr/>
          <a:lstStyle>
            <a:lvl1pPr>
              <a:defRPr>
                <a:solidFill>
                  <a:schemeClr val="tx1"/>
                </a:solidFill>
              </a:defRPr>
            </a:lvl1pPr>
          </a:lstStyle>
          <a:p>
            <a:fld id="{B0DC7242-389F-F94B-9C3F-D14DCC7DC795}" type="slidenum">
              <a:rPr lang="en-GB" smtClean="0"/>
              <a:pPr/>
              <a:t>‹#›</a:t>
            </a:fld>
            <a:endParaRPr lang="en-GB" dirty="0"/>
          </a:p>
        </p:txBody>
      </p:sp>
      <p:sp>
        <p:nvSpPr>
          <p:cNvPr id="8" name="Content Placeholder 7" descr="placeholder for chart or graph">
            <a:extLst>
              <a:ext uri="{FF2B5EF4-FFF2-40B4-BE49-F238E27FC236}">
                <a16:creationId xmlns:a16="http://schemas.microsoft.com/office/drawing/2014/main" id="{F0AA4574-7280-044A-80E0-3BD17643AFF9}"/>
              </a:ext>
            </a:extLst>
          </p:cNvPr>
          <p:cNvSpPr>
            <a:spLocks noGrp="1"/>
          </p:cNvSpPr>
          <p:nvPr>
            <p:ph sz="quarter" idx="13" hasCustomPrompt="1"/>
          </p:nvPr>
        </p:nvSpPr>
        <p:spPr>
          <a:xfrm>
            <a:off x="6096000" y="809897"/>
            <a:ext cx="5295900" cy="5251178"/>
          </a:xfrm>
        </p:spPr>
        <p:txBody>
          <a:bodyPr anchor="ctr"/>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chart or graph</a:t>
            </a:r>
          </a:p>
        </p:txBody>
      </p:sp>
      <p:pic>
        <p:nvPicPr>
          <p:cNvPr id="9" name="Picture 8" descr="In the service of scotland">
            <a:extLst>
              <a:ext uri="{FF2B5EF4-FFF2-40B4-BE49-F238E27FC236}">
                <a16:creationId xmlns:a16="http://schemas.microsoft.com/office/drawing/2014/main" id="{5F9A06AA-1EE6-734F-85F0-31016A407CBB}"/>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3820497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opy and conten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9" y="1260000"/>
            <a:ext cx="5040000" cy="852468"/>
          </a:xfrm>
        </p:spPr>
        <p:txBody>
          <a:bodyPr>
            <a:noAutofit/>
          </a:bodyPr>
          <a:lstStyle>
            <a:lvl1pPr>
              <a:lnSpc>
                <a:spcPct val="100000"/>
              </a:lnSpc>
              <a:defRPr sz="3100" spc="0">
                <a:solidFill>
                  <a:schemeClr val="accent1"/>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2000" y="2123999"/>
            <a:ext cx="5040000" cy="3600000"/>
          </a:xfrm>
        </p:spPr>
        <p:txBody>
          <a:bodyPr>
            <a:normAutofit/>
          </a:bodyPr>
          <a:lstStyle>
            <a:lvl1pPr marL="0" indent="0">
              <a:lnSpc>
                <a:spcPct val="100000"/>
              </a:lnSpc>
              <a:spcBef>
                <a:spcPts val="0"/>
              </a:spcBef>
              <a:spcAft>
                <a:spcPts val="600"/>
              </a:spcAft>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157284" y="6494463"/>
            <a:ext cx="240966" cy="365125"/>
          </a:xfrm>
        </p:spPr>
        <p:txBody>
          <a:bodyPr/>
          <a:lstStyle>
            <a:lvl1pPr>
              <a:defRPr>
                <a:solidFill>
                  <a:schemeClr val="tx1"/>
                </a:solidFill>
              </a:defRPr>
            </a:lvl1pPr>
          </a:lstStyle>
          <a:p>
            <a:fld id="{B0DC7242-389F-F94B-9C3F-D14DCC7DC795}" type="slidenum">
              <a:rPr lang="en-GB" smtClean="0"/>
              <a:pPr/>
              <a:t>‹#›</a:t>
            </a:fld>
            <a:endParaRPr lang="en-GB" dirty="0"/>
          </a:p>
        </p:txBody>
      </p:sp>
      <p:sp>
        <p:nvSpPr>
          <p:cNvPr id="8" name="Content Placeholder 7" descr="placeholder for chart or graph">
            <a:extLst>
              <a:ext uri="{FF2B5EF4-FFF2-40B4-BE49-F238E27FC236}">
                <a16:creationId xmlns:a16="http://schemas.microsoft.com/office/drawing/2014/main" id="{F0AA4574-7280-044A-80E0-3BD17643AFF9}"/>
              </a:ext>
            </a:extLst>
          </p:cNvPr>
          <p:cNvSpPr>
            <a:spLocks noGrp="1"/>
          </p:cNvSpPr>
          <p:nvPr>
            <p:ph sz="quarter" idx="13" hasCustomPrompt="1"/>
          </p:nvPr>
        </p:nvSpPr>
        <p:spPr>
          <a:xfrm>
            <a:off x="6096000" y="809897"/>
            <a:ext cx="5295900" cy="5251178"/>
          </a:xfrm>
        </p:spPr>
        <p:txBody>
          <a:bodyPr anchor="ctr"/>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chart or graph</a:t>
            </a:r>
          </a:p>
        </p:txBody>
      </p:sp>
      <p:pic>
        <p:nvPicPr>
          <p:cNvPr id="9" name="Picture 8" descr="In the service of scotland">
            <a:extLst>
              <a:ext uri="{FF2B5EF4-FFF2-40B4-BE49-F238E27FC236}">
                <a16:creationId xmlns:a16="http://schemas.microsoft.com/office/drawing/2014/main" id="{7B8078B5-F5FB-964F-ADA3-C926E4710B21}"/>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9285222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3AE6-3E7B-F5CD-E16C-740E8B156F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DCD98F-E9AF-3F67-C6D2-E23662DF08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16AA205-0FA6-02B8-41C0-C7EC4F28A9CD}"/>
              </a:ext>
            </a:extLst>
          </p:cNvPr>
          <p:cNvSpPr>
            <a:spLocks noGrp="1"/>
          </p:cNvSpPr>
          <p:nvPr>
            <p:ph type="dt" sz="half" idx="10"/>
          </p:nvPr>
        </p:nvSpPr>
        <p:spPr/>
        <p:txBody>
          <a:bodyPr/>
          <a:lstStyle/>
          <a:p>
            <a:fld id="{B06AA177-2C4A-43E3-9FB9-20FDEBB5D6EE}" type="datetimeFigureOut">
              <a:rPr lang="en-GB" smtClean="0"/>
              <a:t>17/03/2026</a:t>
            </a:fld>
            <a:endParaRPr lang="en-GB"/>
          </a:p>
        </p:txBody>
      </p:sp>
      <p:sp>
        <p:nvSpPr>
          <p:cNvPr id="5" name="Footer Placeholder 4">
            <a:extLst>
              <a:ext uri="{FF2B5EF4-FFF2-40B4-BE49-F238E27FC236}">
                <a16:creationId xmlns:a16="http://schemas.microsoft.com/office/drawing/2014/main" id="{0FC4DD98-3026-1B85-EA00-F368551A87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3BAFB5-9313-2E69-D362-FF5593A72EA6}"/>
              </a:ext>
            </a:extLst>
          </p:cNvPr>
          <p:cNvSpPr>
            <a:spLocks noGrp="1"/>
          </p:cNvSpPr>
          <p:nvPr>
            <p:ph type="sldNum" sz="quarter" idx="12"/>
          </p:nvPr>
        </p:nvSpPr>
        <p:spPr/>
        <p:txBody>
          <a:bodyPr/>
          <a:lstStyle/>
          <a:p>
            <a:fld id="{D989D347-0346-4A74-90CF-88CAC0C41ACA}" type="slidenum">
              <a:rPr lang="en-GB" smtClean="0"/>
              <a:t>‹#›</a:t>
            </a:fld>
            <a:endParaRPr lang="en-GB"/>
          </a:p>
        </p:txBody>
      </p:sp>
    </p:spTree>
    <p:extLst>
      <p:ext uri="{BB962C8B-B14F-4D97-AF65-F5344CB8AC3E}">
        <p14:creationId xmlns:p14="http://schemas.microsoft.com/office/powerpoint/2010/main" val="89032106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D8D6-D028-9D91-7529-4E56903866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C6527A-FF4C-1047-25BE-D006FE71F8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A05249-1110-7773-4979-7ED5F184CAE3}"/>
              </a:ext>
            </a:extLst>
          </p:cNvPr>
          <p:cNvSpPr>
            <a:spLocks noGrp="1"/>
          </p:cNvSpPr>
          <p:nvPr>
            <p:ph type="dt" sz="half" idx="10"/>
          </p:nvPr>
        </p:nvSpPr>
        <p:spPr/>
        <p:txBody>
          <a:bodyPr/>
          <a:lstStyle/>
          <a:p>
            <a:fld id="{B06AA177-2C4A-43E3-9FB9-20FDEBB5D6EE}" type="datetimeFigureOut">
              <a:rPr lang="en-GB" smtClean="0"/>
              <a:t>17/03/2026</a:t>
            </a:fld>
            <a:endParaRPr lang="en-GB"/>
          </a:p>
        </p:txBody>
      </p:sp>
      <p:sp>
        <p:nvSpPr>
          <p:cNvPr id="5" name="Footer Placeholder 4">
            <a:extLst>
              <a:ext uri="{FF2B5EF4-FFF2-40B4-BE49-F238E27FC236}">
                <a16:creationId xmlns:a16="http://schemas.microsoft.com/office/drawing/2014/main" id="{C4E3088C-E7BE-20EE-BD65-D73F3B0714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42AFEA-5E1E-1FFB-BDCA-61A77BEFFD39}"/>
              </a:ext>
            </a:extLst>
          </p:cNvPr>
          <p:cNvSpPr>
            <a:spLocks noGrp="1"/>
          </p:cNvSpPr>
          <p:nvPr>
            <p:ph type="sldNum" sz="quarter" idx="12"/>
          </p:nvPr>
        </p:nvSpPr>
        <p:spPr/>
        <p:txBody>
          <a:bodyPr/>
          <a:lstStyle/>
          <a:p>
            <a:fld id="{D989D347-0346-4A74-90CF-88CAC0C41ACA}" type="slidenum">
              <a:rPr lang="en-GB" smtClean="0"/>
              <a:t>‹#›</a:t>
            </a:fld>
            <a:endParaRPr lang="en-GB"/>
          </a:p>
        </p:txBody>
      </p:sp>
    </p:spTree>
    <p:extLst>
      <p:ext uri="{BB962C8B-B14F-4D97-AF65-F5344CB8AC3E}">
        <p14:creationId xmlns:p14="http://schemas.microsoft.com/office/powerpoint/2010/main" val="443214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B92A3-60D1-EC2A-CD80-29E2B6AD83C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90900BA7-2B23-B776-E927-22BFF54B9B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94FCB77-F480-6DCB-321E-DCA561B670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84B7BA1-F76D-9BC3-01B8-F05966D36B5E}"/>
              </a:ext>
            </a:extLst>
          </p:cNvPr>
          <p:cNvSpPr>
            <a:spLocks noGrp="1"/>
          </p:cNvSpPr>
          <p:nvPr>
            <p:ph type="dt" sz="half" idx="10"/>
          </p:nvPr>
        </p:nvSpPr>
        <p:spPr/>
        <p:txBody>
          <a:bodyPr/>
          <a:lstStyle/>
          <a:p>
            <a:fld id="{E1C81D8D-6EF1-4D84-82E0-7831518C0130}" type="datetimeFigureOut">
              <a:rPr lang="en-GB" smtClean="0"/>
              <a:t>17/03/2026</a:t>
            </a:fld>
            <a:endParaRPr lang="en-GB"/>
          </a:p>
        </p:txBody>
      </p:sp>
      <p:sp>
        <p:nvSpPr>
          <p:cNvPr id="6" name="Footer Placeholder 5">
            <a:extLst>
              <a:ext uri="{FF2B5EF4-FFF2-40B4-BE49-F238E27FC236}">
                <a16:creationId xmlns:a16="http://schemas.microsoft.com/office/drawing/2014/main" id="{F68204C0-B429-3D46-8F32-818622F8CE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C7C9F0-1B08-14E5-35ED-6E4ACCF8AB94}"/>
              </a:ext>
            </a:extLst>
          </p:cNvPr>
          <p:cNvSpPr>
            <a:spLocks noGrp="1"/>
          </p:cNvSpPr>
          <p:nvPr>
            <p:ph type="sldNum" sz="quarter" idx="12"/>
          </p:nvPr>
        </p:nvSpPr>
        <p:spPr/>
        <p:txBody>
          <a:bodyPr/>
          <a:lstStyle/>
          <a:p>
            <a:fld id="{84F8F55E-6C1D-4EA1-8C7E-81BF5CAADB14}" type="slidenum">
              <a:rPr lang="en-GB" smtClean="0"/>
              <a:t>‹#›</a:t>
            </a:fld>
            <a:endParaRPr lang="en-GB"/>
          </a:p>
        </p:txBody>
      </p:sp>
    </p:spTree>
    <p:extLst>
      <p:ext uri="{BB962C8B-B14F-4D97-AF65-F5344CB8AC3E}">
        <p14:creationId xmlns:p14="http://schemas.microsoft.com/office/powerpoint/2010/main" val="42658384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65C04-365B-9F6C-3438-209BDAA43C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B76D9CF-C0EA-07F7-C8CC-8B130DB8804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8718EB-9266-6678-D495-DDE26FE4BD38}"/>
              </a:ext>
            </a:extLst>
          </p:cNvPr>
          <p:cNvSpPr>
            <a:spLocks noGrp="1"/>
          </p:cNvSpPr>
          <p:nvPr>
            <p:ph type="dt" sz="half" idx="10"/>
          </p:nvPr>
        </p:nvSpPr>
        <p:spPr/>
        <p:txBody>
          <a:bodyPr/>
          <a:lstStyle/>
          <a:p>
            <a:fld id="{B06AA177-2C4A-43E3-9FB9-20FDEBB5D6EE}" type="datetimeFigureOut">
              <a:rPr lang="en-GB" smtClean="0"/>
              <a:t>17/03/2026</a:t>
            </a:fld>
            <a:endParaRPr lang="en-GB"/>
          </a:p>
        </p:txBody>
      </p:sp>
      <p:sp>
        <p:nvSpPr>
          <p:cNvPr id="5" name="Footer Placeholder 4">
            <a:extLst>
              <a:ext uri="{FF2B5EF4-FFF2-40B4-BE49-F238E27FC236}">
                <a16:creationId xmlns:a16="http://schemas.microsoft.com/office/drawing/2014/main" id="{1C4B21FC-C154-BC35-E5CC-2E35024081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D75449-D147-D14B-9DA7-B6D53CF0D3E3}"/>
              </a:ext>
            </a:extLst>
          </p:cNvPr>
          <p:cNvSpPr>
            <a:spLocks noGrp="1"/>
          </p:cNvSpPr>
          <p:nvPr>
            <p:ph type="sldNum" sz="quarter" idx="12"/>
          </p:nvPr>
        </p:nvSpPr>
        <p:spPr/>
        <p:txBody>
          <a:bodyPr/>
          <a:lstStyle/>
          <a:p>
            <a:fld id="{D989D347-0346-4A74-90CF-88CAC0C41ACA}" type="slidenum">
              <a:rPr lang="en-GB" smtClean="0"/>
              <a:t>‹#›</a:t>
            </a:fld>
            <a:endParaRPr lang="en-GB"/>
          </a:p>
        </p:txBody>
      </p:sp>
    </p:spTree>
    <p:extLst>
      <p:ext uri="{BB962C8B-B14F-4D97-AF65-F5344CB8AC3E}">
        <p14:creationId xmlns:p14="http://schemas.microsoft.com/office/powerpoint/2010/main" val="1867177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77BB0-48C7-FE7F-9A81-5588113733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B172DB-8A58-02F9-51AC-114876C318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8D2FE9F-1DE5-4064-9C12-8C9ABB14D1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D19B700-B709-EF0A-410F-B491489B1104}"/>
              </a:ext>
            </a:extLst>
          </p:cNvPr>
          <p:cNvSpPr>
            <a:spLocks noGrp="1"/>
          </p:cNvSpPr>
          <p:nvPr>
            <p:ph type="dt" sz="half" idx="10"/>
          </p:nvPr>
        </p:nvSpPr>
        <p:spPr/>
        <p:txBody>
          <a:bodyPr/>
          <a:lstStyle/>
          <a:p>
            <a:fld id="{B06AA177-2C4A-43E3-9FB9-20FDEBB5D6EE}" type="datetimeFigureOut">
              <a:rPr lang="en-GB" smtClean="0"/>
              <a:t>17/03/2026</a:t>
            </a:fld>
            <a:endParaRPr lang="en-GB"/>
          </a:p>
        </p:txBody>
      </p:sp>
      <p:sp>
        <p:nvSpPr>
          <p:cNvPr id="6" name="Footer Placeholder 5">
            <a:extLst>
              <a:ext uri="{FF2B5EF4-FFF2-40B4-BE49-F238E27FC236}">
                <a16:creationId xmlns:a16="http://schemas.microsoft.com/office/drawing/2014/main" id="{46D1A4A7-4A16-4478-F943-7D512244AA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8682BC-CA31-DFFA-711E-8C71915CEFE5}"/>
              </a:ext>
            </a:extLst>
          </p:cNvPr>
          <p:cNvSpPr>
            <a:spLocks noGrp="1"/>
          </p:cNvSpPr>
          <p:nvPr>
            <p:ph type="sldNum" sz="quarter" idx="12"/>
          </p:nvPr>
        </p:nvSpPr>
        <p:spPr/>
        <p:txBody>
          <a:bodyPr/>
          <a:lstStyle/>
          <a:p>
            <a:fld id="{D989D347-0346-4A74-90CF-88CAC0C41ACA}" type="slidenum">
              <a:rPr lang="en-GB" smtClean="0"/>
              <a:t>‹#›</a:t>
            </a:fld>
            <a:endParaRPr lang="en-GB"/>
          </a:p>
        </p:txBody>
      </p:sp>
    </p:spTree>
    <p:extLst>
      <p:ext uri="{BB962C8B-B14F-4D97-AF65-F5344CB8AC3E}">
        <p14:creationId xmlns:p14="http://schemas.microsoft.com/office/powerpoint/2010/main" val="19196415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F0E22-B317-6169-C7C3-2E137026084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3F6C7C-9A5B-B9A8-3F28-77DC2217B8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A20DF7-B875-F01A-15AC-BE51CBC9FE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73C8876-FEFD-B63C-E032-257765CF2C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04E125-9F9D-9286-FA2C-F48900EF21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29B059-1EA9-A06F-972C-9827D291CE7A}"/>
              </a:ext>
            </a:extLst>
          </p:cNvPr>
          <p:cNvSpPr>
            <a:spLocks noGrp="1"/>
          </p:cNvSpPr>
          <p:nvPr>
            <p:ph type="dt" sz="half" idx="10"/>
          </p:nvPr>
        </p:nvSpPr>
        <p:spPr/>
        <p:txBody>
          <a:bodyPr/>
          <a:lstStyle/>
          <a:p>
            <a:fld id="{B06AA177-2C4A-43E3-9FB9-20FDEBB5D6EE}" type="datetimeFigureOut">
              <a:rPr lang="en-GB" smtClean="0"/>
              <a:t>17/03/2026</a:t>
            </a:fld>
            <a:endParaRPr lang="en-GB"/>
          </a:p>
        </p:txBody>
      </p:sp>
      <p:sp>
        <p:nvSpPr>
          <p:cNvPr id="8" name="Footer Placeholder 7">
            <a:extLst>
              <a:ext uri="{FF2B5EF4-FFF2-40B4-BE49-F238E27FC236}">
                <a16:creationId xmlns:a16="http://schemas.microsoft.com/office/drawing/2014/main" id="{76AE872A-D898-14AB-625C-DD7739F3DB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5175CCA-D098-D2F9-3462-0C5CF0E41343}"/>
              </a:ext>
            </a:extLst>
          </p:cNvPr>
          <p:cNvSpPr>
            <a:spLocks noGrp="1"/>
          </p:cNvSpPr>
          <p:nvPr>
            <p:ph type="sldNum" sz="quarter" idx="12"/>
          </p:nvPr>
        </p:nvSpPr>
        <p:spPr/>
        <p:txBody>
          <a:bodyPr/>
          <a:lstStyle/>
          <a:p>
            <a:fld id="{D989D347-0346-4A74-90CF-88CAC0C41ACA}" type="slidenum">
              <a:rPr lang="en-GB" smtClean="0"/>
              <a:t>‹#›</a:t>
            </a:fld>
            <a:endParaRPr lang="en-GB"/>
          </a:p>
        </p:txBody>
      </p:sp>
    </p:spTree>
    <p:extLst>
      <p:ext uri="{BB962C8B-B14F-4D97-AF65-F5344CB8AC3E}">
        <p14:creationId xmlns:p14="http://schemas.microsoft.com/office/powerpoint/2010/main" val="13447725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B410C-073E-7821-72AC-F27B5AB6842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EAF97B2-B065-E5F5-5792-6F9EBF38E2C0}"/>
              </a:ext>
            </a:extLst>
          </p:cNvPr>
          <p:cNvSpPr>
            <a:spLocks noGrp="1"/>
          </p:cNvSpPr>
          <p:nvPr>
            <p:ph type="dt" sz="half" idx="10"/>
          </p:nvPr>
        </p:nvSpPr>
        <p:spPr/>
        <p:txBody>
          <a:bodyPr/>
          <a:lstStyle/>
          <a:p>
            <a:fld id="{B06AA177-2C4A-43E3-9FB9-20FDEBB5D6EE}" type="datetimeFigureOut">
              <a:rPr lang="en-GB" smtClean="0"/>
              <a:t>17/03/2026</a:t>
            </a:fld>
            <a:endParaRPr lang="en-GB"/>
          </a:p>
        </p:txBody>
      </p:sp>
      <p:sp>
        <p:nvSpPr>
          <p:cNvPr id="4" name="Footer Placeholder 3">
            <a:extLst>
              <a:ext uri="{FF2B5EF4-FFF2-40B4-BE49-F238E27FC236}">
                <a16:creationId xmlns:a16="http://schemas.microsoft.com/office/drawing/2014/main" id="{78941890-6876-2514-306E-08355BFDA7B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0378C41-E3D2-26FD-1433-B3D57164EAB5}"/>
              </a:ext>
            </a:extLst>
          </p:cNvPr>
          <p:cNvSpPr>
            <a:spLocks noGrp="1"/>
          </p:cNvSpPr>
          <p:nvPr>
            <p:ph type="sldNum" sz="quarter" idx="12"/>
          </p:nvPr>
        </p:nvSpPr>
        <p:spPr/>
        <p:txBody>
          <a:bodyPr/>
          <a:lstStyle/>
          <a:p>
            <a:fld id="{D989D347-0346-4A74-90CF-88CAC0C41ACA}" type="slidenum">
              <a:rPr lang="en-GB" smtClean="0"/>
              <a:t>‹#›</a:t>
            </a:fld>
            <a:endParaRPr lang="en-GB"/>
          </a:p>
        </p:txBody>
      </p:sp>
    </p:spTree>
    <p:extLst>
      <p:ext uri="{BB962C8B-B14F-4D97-AF65-F5344CB8AC3E}">
        <p14:creationId xmlns:p14="http://schemas.microsoft.com/office/powerpoint/2010/main" val="11904386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ED5854-3DA3-BA21-01C9-BC55BBC0C2E8}"/>
              </a:ext>
            </a:extLst>
          </p:cNvPr>
          <p:cNvSpPr>
            <a:spLocks noGrp="1"/>
          </p:cNvSpPr>
          <p:nvPr>
            <p:ph type="dt" sz="half" idx="10"/>
          </p:nvPr>
        </p:nvSpPr>
        <p:spPr/>
        <p:txBody>
          <a:bodyPr/>
          <a:lstStyle/>
          <a:p>
            <a:fld id="{B06AA177-2C4A-43E3-9FB9-20FDEBB5D6EE}" type="datetimeFigureOut">
              <a:rPr lang="en-GB" smtClean="0"/>
              <a:t>17/03/2026</a:t>
            </a:fld>
            <a:endParaRPr lang="en-GB"/>
          </a:p>
        </p:txBody>
      </p:sp>
      <p:sp>
        <p:nvSpPr>
          <p:cNvPr id="3" name="Footer Placeholder 2">
            <a:extLst>
              <a:ext uri="{FF2B5EF4-FFF2-40B4-BE49-F238E27FC236}">
                <a16:creationId xmlns:a16="http://schemas.microsoft.com/office/drawing/2014/main" id="{7AE0C8C6-C786-8054-F294-F748A4B00F8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4725F6B-3E43-2ACD-3AEB-EDEAF258BBE3}"/>
              </a:ext>
            </a:extLst>
          </p:cNvPr>
          <p:cNvSpPr>
            <a:spLocks noGrp="1"/>
          </p:cNvSpPr>
          <p:nvPr>
            <p:ph type="sldNum" sz="quarter" idx="12"/>
          </p:nvPr>
        </p:nvSpPr>
        <p:spPr/>
        <p:txBody>
          <a:bodyPr/>
          <a:lstStyle/>
          <a:p>
            <a:fld id="{D989D347-0346-4A74-90CF-88CAC0C41ACA}" type="slidenum">
              <a:rPr lang="en-GB" smtClean="0"/>
              <a:t>‹#›</a:t>
            </a:fld>
            <a:endParaRPr lang="en-GB"/>
          </a:p>
        </p:txBody>
      </p:sp>
    </p:spTree>
    <p:extLst>
      <p:ext uri="{BB962C8B-B14F-4D97-AF65-F5344CB8AC3E}">
        <p14:creationId xmlns:p14="http://schemas.microsoft.com/office/powerpoint/2010/main" val="2912952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44311-9D70-B237-4635-99FA64B73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913E44-2857-58A3-B756-BAB37B0E31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A7BFE9-AB70-C407-C81A-7C6E4C0394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21F6C1-AD60-5538-CD99-0BC6181C46E8}"/>
              </a:ext>
            </a:extLst>
          </p:cNvPr>
          <p:cNvSpPr>
            <a:spLocks noGrp="1"/>
          </p:cNvSpPr>
          <p:nvPr>
            <p:ph type="dt" sz="half" idx="10"/>
          </p:nvPr>
        </p:nvSpPr>
        <p:spPr/>
        <p:txBody>
          <a:bodyPr/>
          <a:lstStyle/>
          <a:p>
            <a:fld id="{B06AA177-2C4A-43E3-9FB9-20FDEBB5D6EE}" type="datetimeFigureOut">
              <a:rPr lang="en-GB" smtClean="0"/>
              <a:t>17/03/2026</a:t>
            </a:fld>
            <a:endParaRPr lang="en-GB"/>
          </a:p>
        </p:txBody>
      </p:sp>
      <p:sp>
        <p:nvSpPr>
          <p:cNvPr id="6" name="Footer Placeholder 5">
            <a:extLst>
              <a:ext uri="{FF2B5EF4-FFF2-40B4-BE49-F238E27FC236}">
                <a16:creationId xmlns:a16="http://schemas.microsoft.com/office/drawing/2014/main" id="{C813A229-742D-CA82-4834-8E46AD114D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977FD6-E834-3237-7265-A91F28C69747}"/>
              </a:ext>
            </a:extLst>
          </p:cNvPr>
          <p:cNvSpPr>
            <a:spLocks noGrp="1"/>
          </p:cNvSpPr>
          <p:nvPr>
            <p:ph type="sldNum" sz="quarter" idx="12"/>
          </p:nvPr>
        </p:nvSpPr>
        <p:spPr/>
        <p:txBody>
          <a:bodyPr/>
          <a:lstStyle/>
          <a:p>
            <a:fld id="{D989D347-0346-4A74-90CF-88CAC0C41ACA}" type="slidenum">
              <a:rPr lang="en-GB" smtClean="0"/>
              <a:t>‹#›</a:t>
            </a:fld>
            <a:endParaRPr lang="en-GB"/>
          </a:p>
        </p:txBody>
      </p:sp>
    </p:spTree>
    <p:extLst>
      <p:ext uri="{BB962C8B-B14F-4D97-AF65-F5344CB8AC3E}">
        <p14:creationId xmlns:p14="http://schemas.microsoft.com/office/powerpoint/2010/main" val="142291604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146A6-557A-7455-F4EB-72E0FE4AA9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B976327-F77B-8CF7-A1A3-081C226CE5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FD705D0-8E34-19F1-9E46-8C6E598FDD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138394-6A36-B3BF-7649-45FB662A389F}"/>
              </a:ext>
            </a:extLst>
          </p:cNvPr>
          <p:cNvSpPr>
            <a:spLocks noGrp="1"/>
          </p:cNvSpPr>
          <p:nvPr>
            <p:ph type="dt" sz="half" idx="10"/>
          </p:nvPr>
        </p:nvSpPr>
        <p:spPr/>
        <p:txBody>
          <a:bodyPr/>
          <a:lstStyle/>
          <a:p>
            <a:fld id="{B06AA177-2C4A-43E3-9FB9-20FDEBB5D6EE}" type="datetimeFigureOut">
              <a:rPr lang="en-GB" smtClean="0"/>
              <a:t>17/03/2026</a:t>
            </a:fld>
            <a:endParaRPr lang="en-GB"/>
          </a:p>
        </p:txBody>
      </p:sp>
      <p:sp>
        <p:nvSpPr>
          <p:cNvPr id="6" name="Footer Placeholder 5">
            <a:extLst>
              <a:ext uri="{FF2B5EF4-FFF2-40B4-BE49-F238E27FC236}">
                <a16:creationId xmlns:a16="http://schemas.microsoft.com/office/drawing/2014/main" id="{7276C7D5-EA1A-882F-983B-EABF668390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9CEF85-32C8-D0AA-BE60-DC531345D4E8}"/>
              </a:ext>
            </a:extLst>
          </p:cNvPr>
          <p:cNvSpPr>
            <a:spLocks noGrp="1"/>
          </p:cNvSpPr>
          <p:nvPr>
            <p:ph type="sldNum" sz="quarter" idx="12"/>
          </p:nvPr>
        </p:nvSpPr>
        <p:spPr/>
        <p:txBody>
          <a:bodyPr/>
          <a:lstStyle/>
          <a:p>
            <a:fld id="{D989D347-0346-4A74-90CF-88CAC0C41ACA}" type="slidenum">
              <a:rPr lang="en-GB" smtClean="0"/>
              <a:t>‹#›</a:t>
            </a:fld>
            <a:endParaRPr lang="en-GB"/>
          </a:p>
        </p:txBody>
      </p:sp>
    </p:spTree>
    <p:extLst>
      <p:ext uri="{BB962C8B-B14F-4D97-AF65-F5344CB8AC3E}">
        <p14:creationId xmlns:p14="http://schemas.microsoft.com/office/powerpoint/2010/main" val="8407891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08A89-5A16-2AEC-4C3D-665B3928C12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B3912F-BA31-AF6A-64AE-234DF4FB80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01CB00-1938-F61F-270A-B16080619FEC}"/>
              </a:ext>
            </a:extLst>
          </p:cNvPr>
          <p:cNvSpPr>
            <a:spLocks noGrp="1"/>
          </p:cNvSpPr>
          <p:nvPr>
            <p:ph type="dt" sz="half" idx="10"/>
          </p:nvPr>
        </p:nvSpPr>
        <p:spPr/>
        <p:txBody>
          <a:bodyPr/>
          <a:lstStyle/>
          <a:p>
            <a:fld id="{B06AA177-2C4A-43E3-9FB9-20FDEBB5D6EE}" type="datetimeFigureOut">
              <a:rPr lang="en-GB" smtClean="0"/>
              <a:t>17/03/2026</a:t>
            </a:fld>
            <a:endParaRPr lang="en-GB"/>
          </a:p>
        </p:txBody>
      </p:sp>
      <p:sp>
        <p:nvSpPr>
          <p:cNvPr id="5" name="Footer Placeholder 4">
            <a:extLst>
              <a:ext uri="{FF2B5EF4-FFF2-40B4-BE49-F238E27FC236}">
                <a16:creationId xmlns:a16="http://schemas.microsoft.com/office/drawing/2014/main" id="{A03CFBEB-0A2D-E6F1-B578-4EBAA26DEB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3419EF-A47E-C318-C6C3-07C54C179179}"/>
              </a:ext>
            </a:extLst>
          </p:cNvPr>
          <p:cNvSpPr>
            <a:spLocks noGrp="1"/>
          </p:cNvSpPr>
          <p:nvPr>
            <p:ph type="sldNum" sz="quarter" idx="12"/>
          </p:nvPr>
        </p:nvSpPr>
        <p:spPr/>
        <p:txBody>
          <a:bodyPr/>
          <a:lstStyle/>
          <a:p>
            <a:fld id="{D989D347-0346-4A74-90CF-88CAC0C41ACA}" type="slidenum">
              <a:rPr lang="en-GB" smtClean="0"/>
              <a:t>‹#›</a:t>
            </a:fld>
            <a:endParaRPr lang="en-GB"/>
          </a:p>
        </p:txBody>
      </p:sp>
    </p:spTree>
    <p:extLst>
      <p:ext uri="{BB962C8B-B14F-4D97-AF65-F5344CB8AC3E}">
        <p14:creationId xmlns:p14="http://schemas.microsoft.com/office/powerpoint/2010/main" val="1424438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C25515-D5ED-2E58-BD5C-05211C03C5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BA9144-E234-3241-801D-04D04E2BAC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9E562A-8849-FF8D-D761-575840B009D2}"/>
              </a:ext>
            </a:extLst>
          </p:cNvPr>
          <p:cNvSpPr>
            <a:spLocks noGrp="1"/>
          </p:cNvSpPr>
          <p:nvPr>
            <p:ph type="dt" sz="half" idx="10"/>
          </p:nvPr>
        </p:nvSpPr>
        <p:spPr/>
        <p:txBody>
          <a:bodyPr/>
          <a:lstStyle/>
          <a:p>
            <a:fld id="{B06AA177-2C4A-43E3-9FB9-20FDEBB5D6EE}" type="datetimeFigureOut">
              <a:rPr lang="en-GB" smtClean="0"/>
              <a:t>17/03/2026</a:t>
            </a:fld>
            <a:endParaRPr lang="en-GB"/>
          </a:p>
        </p:txBody>
      </p:sp>
      <p:sp>
        <p:nvSpPr>
          <p:cNvPr id="5" name="Footer Placeholder 4">
            <a:extLst>
              <a:ext uri="{FF2B5EF4-FFF2-40B4-BE49-F238E27FC236}">
                <a16:creationId xmlns:a16="http://schemas.microsoft.com/office/drawing/2014/main" id="{52054E93-FD3D-421F-3BF8-279812C060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B2EBF8-85EE-18BC-5AFA-3E7791BB4878}"/>
              </a:ext>
            </a:extLst>
          </p:cNvPr>
          <p:cNvSpPr>
            <a:spLocks noGrp="1"/>
          </p:cNvSpPr>
          <p:nvPr>
            <p:ph type="sldNum" sz="quarter" idx="12"/>
          </p:nvPr>
        </p:nvSpPr>
        <p:spPr/>
        <p:txBody>
          <a:bodyPr/>
          <a:lstStyle/>
          <a:p>
            <a:fld id="{D989D347-0346-4A74-90CF-88CAC0C41ACA}" type="slidenum">
              <a:rPr lang="en-GB" smtClean="0"/>
              <a:t>‹#›</a:t>
            </a:fld>
            <a:endParaRPr lang="en-GB"/>
          </a:p>
        </p:txBody>
      </p:sp>
    </p:spTree>
    <p:extLst>
      <p:ext uri="{BB962C8B-B14F-4D97-AF65-F5344CB8AC3E}">
        <p14:creationId xmlns:p14="http://schemas.microsoft.com/office/powerpoint/2010/main" val="4054170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48.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42" Type="http://schemas.openxmlformats.org/officeDocument/2006/relationships/slideLayout" Target="../slideLayouts/slideLayout64.xml"/><Relationship Id="rId47" Type="http://schemas.openxmlformats.org/officeDocument/2006/relationships/slideLayout" Target="../slideLayouts/slideLayout69.xml"/><Relationship Id="rId50" Type="http://schemas.openxmlformats.org/officeDocument/2006/relationships/slideLayout" Target="../slideLayouts/slideLayout72.xml"/><Relationship Id="rId55" Type="http://schemas.openxmlformats.org/officeDocument/2006/relationships/slideLayout" Target="../slideLayouts/slideLayout77.xml"/><Relationship Id="rId63" Type="http://schemas.openxmlformats.org/officeDocument/2006/relationships/slideLayout" Target="../slideLayouts/slideLayout8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9" Type="http://schemas.openxmlformats.org/officeDocument/2006/relationships/slideLayout" Target="../slideLayouts/slideLayout51.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slideLayout" Target="../slideLayouts/slideLayout62.xml"/><Relationship Id="rId45" Type="http://schemas.openxmlformats.org/officeDocument/2006/relationships/slideLayout" Target="../slideLayouts/slideLayout67.xml"/><Relationship Id="rId53" Type="http://schemas.openxmlformats.org/officeDocument/2006/relationships/slideLayout" Target="../slideLayouts/slideLayout75.xml"/><Relationship Id="rId58" Type="http://schemas.openxmlformats.org/officeDocument/2006/relationships/slideLayout" Target="../slideLayouts/slideLayout80.xml"/><Relationship Id="rId66" Type="http://schemas.openxmlformats.org/officeDocument/2006/relationships/theme" Target="../theme/theme3.xml"/><Relationship Id="rId5" Type="http://schemas.openxmlformats.org/officeDocument/2006/relationships/slideLayout" Target="../slideLayouts/slideLayout27.xml"/><Relationship Id="rId61" Type="http://schemas.openxmlformats.org/officeDocument/2006/relationships/slideLayout" Target="../slideLayouts/slideLayout83.xml"/><Relationship Id="rId19" Type="http://schemas.openxmlformats.org/officeDocument/2006/relationships/slideLayout" Target="../slideLayouts/slideLayout4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43" Type="http://schemas.openxmlformats.org/officeDocument/2006/relationships/slideLayout" Target="../slideLayouts/slideLayout65.xml"/><Relationship Id="rId48" Type="http://schemas.openxmlformats.org/officeDocument/2006/relationships/slideLayout" Target="../slideLayouts/slideLayout70.xml"/><Relationship Id="rId56" Type="http://schemas.openxmlformats.org/officeDocument/2006/relationships/slideLayout" Target="../slideLayouts/slideLayout78.xml"/><Relationship Id="rId64" Type="http://schemas.openxmlformats.org/officeDocument/2006/relationships/slideLayout" Target="../slideLayouts/slideLayout86.xml"/><Relationship Id="rId8" Type="http://schemas.openxmlformats.org/officeDocument/2006/relationships/slideLayout" Target="../slideLayouts/slideLayout30.xml"/><Relationship Id="rId51" Type="http://schemas.openxmlformats.org/officeDocument/2006/relationships/slideLayout" Target="../slideLayouts/slideLayout73.xml"/><Relationship Id="rId3" Type="http://schemas.openxmlformats.org/officeDocument/2006/relationships/slideLayout" Target="../slideLayouts/slideLayout25.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 Id="rId46" Type="http://schemas.openxmlformats.org/officeDocument/2006/relationships/slideLayout" Target="../slideLayouts/slideLayout68.xml"/><Relationship Id="rId59" Type="http://schemas.openxmlformats.org/officeDocument/2006/relationships/slideLayout" Target="../slideLayouts/slideLayout81.xml"/><Relationship Id="rId20" Type="http://schemas.openxmlformats.org/officeDocument/2006/relationships/slideLayout" Target="../slideLayouts/slideLayout42.xml"/><Relationship Id="rId41" Type="http://schemas.openxmlformats.org/officeDocument/2006/relationships/slideLayout" Target="../slideLayouts/slideLayout63.xml"/><Relationship Id="rId54" Type="http://schemas.openxmlformats.org/officeDocument/2006/relationships/slideLayout" Target="../slideLayouts/slideLayout76.xml"/><Relationship Id="rId62" Type="http://schemas.openxmlformats.org/officeDocument/2006/relationships/slideLayout" Target="../slideLayouts/slideLayout8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49" Type="http://schemas.openxmlformats.org/officeDocument/2006/relationships/slideLayout" Target="../slideLayouts/slideLayout71.xml"/><Relationship Id="rId57" Type="http://schemas.openxmlformats.org/officeDocument/2006/relationships/slideLayout" Target="../slideLayouts/slideLayout79.xml"/><Relationship Id="rId10" Type="http://schemas.openxmlformats.org/officeDocument/2006/relationships/slideLayout" Target="../slideLayouts/slideLayout32.xml"/><Relationship Id="rId31" Type="http://schemas.openxmlformats.org/officeDocument/2006/relationships/slideLayout" Target="../slideLayouts/slideLayout53.xml"/><Relationship Id="rId44" Type="http://schemas.openxmlformats.org/officeDocument/2006/relationships/slideLayout" Target="../slideLayouts/slideLayout66.xml"/><Relationship Id="rId52" Type="http://schemas.openxmlformats.org/officeDocument/2006/relationships/slideLayout" Target="../slideLayouts/slideLayout74.xml"/><Relationship Id="rId60" Type="http://schemas.openxmlformats.org/officeDocument/2006/relationships/slideLayout" Target="../slideLayouts/slideLayout82.xml"/><Relationship Id="rId65" Type="http://schemas.openxmlformats.org/officeDocument/2006/relationships/slideLayout" Target="../slideLayouts/slideLayout87.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9" Type="http://schemas.openxmlformats.org/officeDocument/2006/relationships/slideLayout" Target="../slideLayouts/slideLayout6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2E72D4-2A92-F706-BE23-25FC0C492A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7704045-78F9-1433-D589-45084582C6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EFC3B18-F61C-6DA0-F9B8-457C30B54E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1C81D8D-6EF1-4D84-82E0-7831518C0130}" type="datetimeFigureOut">
              <a:rPr lang="en-GB" smtClean="0"/>
              <a:t>17/03/2026</a:t>
            </a:fld>
            <a:endParaRPr lang="en-GB"/>
          </a:p>
        </p:txBody>
      </p:sp>
      <p:sp>
        <p:nvSpPr>
          <p:cNvPr id="5" name="Footer Placeholder 4">
            <a:extLst>
              <a:ext uri="{FF2B5EF4-FFF2-40B4-BE49-F238E27FC236}">
                <a16:creationId xmlns:a16="http://schemas.microsoft.com/office/drawing/2014/main" id="{064C0439-099B-9AD1-CA87-A992BE729A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3873DEA-7973-CF3B-1B59-537C48B12F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4F8F55E-6C1D-4EA1-8C7E-81BF5CAADB14}" type="slidenum">
              <a:rPr lang="en-GB" smtClean="0"/>
              <a:t>‹#›</a:t>
            </a:fld>
            <a:endParaRPr lang="en-GB"/>
          </a:p>
        </p:txBody>
      </p:sp>
    </p:spTree>
    <p:extLst>
      <p:ext uri="{BB962C8B-B14F-4D97-AF65-F5344CB8AC3E}">
        <p14:creationId xmlns:p14="http://schemas.microsoft.com/office/powerpoint/2010/main" val="874452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DE0C7C-00DA-1CA7-6DD9-94D7856E19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D57F60A-D792-5D5A-27EB-D0FC9F564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66ACC33-67F8-E993-FE4E-563940C2BB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FA63DE-8E03-4A40-8BD0-7637254DD27A}" type="datetimeFigureOut">
              <a:rPr lang="en-GB" smtClean="0"/>
              <a:t>17/03/2026</a:t>
            </a:fld>
            <a:endParaRPr lang="en-GB"/>
          </a:p>
        </p:txBody>
      </p:sp>
      <p:sp>
        <p:nvSpPr>
          <p:cNvPr id="5" name="Footer Placeholder 4">
            <a:extLst>
              <a:ext uri="{FF2B5EF4-FFF2-40B4-BE49-F238E27FC236}">
                <a16:creationId xmlns:a16="http://schemas.microsoft.com/office/drawing/2014/main" id="{E0A1D942-2A70-9E19-7E5F-F2DE2F852A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33C0AEE-9F9F-1445-2384-7377A56F7D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33D2472-02CF-431B-8A10-C8E54967D979}" type="slidenum">
              <a:rPr lang="en-GB" smtClean="0"/>
              <a:t>‹#›</a:t>
            </a:fld>
            <a:endParaRPr lang="en-GB"/>
          </a:p>
        </p:txBody>
      </p:sp>
    </p:spTree>
    <p:extLst>
      <p:ext uri="{BB962C8B-B14F-4D97-AF65-F5344CB8AC3E}">
        <p14:creationId xmlns:p14="http://schemas.microsoft.com/office/powerpoint/2010/main" val="19003138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82CEBA-F58A-6D4E-AADD-35EE314AAA63}"/>
              </a:ext>
            </a:extLst>
          </p:cNvPr>
          <p:cNvSpPr>
            <a:spLocks noGrp="1"/>
          </p:cNvSpPr>
          <p:nvPr>
            <p:ph type="title"/>
          </p:nvPr>
        </p:nvSpPr>
        <p:spPr>
          <a:xfrm>
            <a:off x="793750" y="365125"/>
            <a:ext cx="10604500" cy="944563"/>
          </a:xfrm>
          <a:prstGeom prst="rect">
            <a:avLst/>
          </a:prstGeom>
        </p:spPr>
        <p:txBody>
          <a:bodyPr vert="horz" lIns="0" tIns="0" rIns="0" bIns="0" rtlCol="0" anchor="t">
            <a:normAutofit/>
          </a:bodyPr>
          <a:lstStyle/>
          <a:p>
            <a:r>
              <a:rPr lang="en-GB" dirty="0"/>
              <a:t>Heading</a:t>
            </a:r>
          </a:p>
        </p:txBody>
      </p:sp>
      <p:sp>
        <p:nvSpPr>
          <p:cNvPr id="3" name="Text Placeholder 2">
            <a:extLst>
              <a:ext uri="{FF2B5EF4-FFF2-40B4-BE49-F238E27FC236}">
                <a16:creationId xmlns:a16="http://schemas.microsoft.com/office/drawing/2014/main" id="{8B69B375-9EED-394C-B715-0F6C3FE20BAF}"/>
              </a:ext>
            </a:extLst>
          </p:cNvPr>
          <p:cNvSpPr>
            <a:spLocks noGrp="1"/>
          </p:cNvSpPr>
          <p:nvPr>
            <p:ph type="body" idx="1"/>
          </p:nvPr>
        </p:nvSpPr>
        <p:spPr>
          <a:xfrm>
            <a:off x="793750" y="1627188"/>
            <a:ext cx="10598150" cy="4549775"/>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FCBA678C-B778-5B40-850E-971A70695F3B}"/>
              </a:ext>
            </a:extLst>
          </p:cNvPr>
          <p:cNvSpPr>
            <a:spLocks noGrp="1"/>
          </p:cNvSpPr>
          <p:nvPr>
            <p:ph type="sldNum" sz="quarter" idx="4"/>
          </p:nvPr>
        </p:nvSpPr>
        <p:spPr>
          <a:xfrm>
            <a:off x="8655050" y="6494463"/>
            <a:ext cx="2743200" cy="365125"/>
          </a:xfrm>
          <a:prstGeom prst="rect">
            <a:avLst/>
          </a:prstGeom>
        </p:spPr>
        <p:txBody>
          <a:bodyPr vert="horz" lIns="0" tIns="0" rIns="0" bIns="0" rtlCol="0" anchor="ctr"/>
          <a:lstStyle>
            <a:lvl1pPr algn="r">
              <a:defRPr sz="1000">
                <a:solidFill>
                  <a:schemeClr val="tx1"/>
                </a:solidFill>
              </a:defRPr>
            </a:lvl1pPr>
          </a:lstStyle>
          <a:p>
            <a:fld id="{B0DC7242-389F-F94B-9C3F-D14DCC7DC795}" type="slidenum">
              <a:rPr lang="en-GB" smtClean="0"/>
              <a:pPr/>
              <a:t>‹#›</a:t>
            </a:fld>
            <a:endParaRPr lang="en-GB" dirty="0"/>
          </a:p>
        </p:txBody>
      </p:sp>
    </p:spTree>
    <p:extLst>
      <p:ext uri="{BB962C8B-B14F-4D97-AF65-F5344CB8AC3E}">
        <p14:creationId xmlns:p14="http://schemas.microsoft.com/office/powerpoint/2010/main" val="7789847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 id="2147483708" r:id="rId34"/>
    <p:sldLayoutId id="2147483709" r:id="rId35"/>
    <p:sldLayoutId id="2147483710" r:id="rId36"/>
    <p:sldLayoutId id="2147483711" r:id="rId37"/>
    <p:sldLayoutId id="2147483712" r:id="rId38"/>
    <p:sldLayoutId id="2147483713" r:id="rId39"/>
    <p:sldLayoutId id="2147483714" r:id="rId40"/>
    <p:sldLayoutId id="2147483715" r:id="rId41"/>
    <p:sldLayoutId id="2147483716" r:id="rId42"/>
    <p:sldLayoutId id="2147483717" r:id="rId43"/>
    <p:sldLayoutId id="2147483718" r:id="rId44"/>
    <p:sldLayoutId id="2147483719" r:id="rId45"/>
    <p:sldLayoutId id="2147483720" r:id="rId46"/>
    <p:sldLayoutId id="2147483721" r:id="rId47"/>
    <p:sldLayoutId id="2147483722" r:id="rId48"/>
    <p:sldLayoutId id="2147483723" r:id="rId49"/>
    <p:sldLayoutId id="2147483724" r:id="rId50"/>
    <p:sldLayoutId id="2147483725" r:id="rId51"/>
    <p:sldLayoutId id="2147483726" r:id="rId52"/>
    <p:sldLayoutId id="2147483727" r:id="rId53"/>
    <p:sldLayoutId id="2147483728" r:id="rId54"/>
    <p:sldLayoutId id="2147483729" r:id="rId55"/>
    <p:sldLayoutId id="2147483730" r:id="rId56"/>
    <p:sldLayoutId id="2147483731" r:id="rId57"/>
    <p:sldLayoutId id="2147483732" r:id="rId58"/>
    <p:sldLayoutId id="2147483733" r:id="rId59"/>
    <p:sldLayoutId id="2147483734" r:id="rId60"/>
    <p:sldLayoutId id="2147483735" r:id="rId61"/>
    <p:sldLayoutId id="2147483736" r:id="rId62"/>
    <p:sldLayoutId id="2147483737" r:id="rId63"/>
    <p:sldLayoutId id="2147483738" r:id="rId64"/>
    <p:sldLayoutId id="2147483739" r:id="rId65"/>
  </p:sldLayoutIdLst>
  <p:hf hdr="0" ftr="0" dt="0"/>
  <p:txStyles>
    <p:titleStyle>
      <a:lvl1pPr algn="l" defTabSz="914400" rtl="0" eaLnBrk="1" latinLnBrk="0" hangingPunct="1">
        <a:lnSpc>
          <a:spcPct val="90000"/>
        </a:lnSpc>
        <a:spcBef>
          <a:spcPct val="0"/>
        </a:spcBef>
        <a:buNone/>
        <a:defRPr sz="4400" b="1" i="0" kern="1200" cap="none" spc="-150" baseline="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orient="horz" pos="2160">
          <p15:clr>
            <a:srgbClr val="F26B43"/>
          </p15:clr>
        </p15:guide>
        <p15:guide id="9" pos="3840">
          <p15:clr>
            <a:srgbClr val="F26B43"/>
          </p15:clr>
        </p15:guide>
        <p15:guide id="10" pos="500">
          <p15:clr>
            <a:srgbClr val="F26B43"/>
          </p15:clr>
        </p15:guide>
        <p15:guide id="11" orient="horz" pos="226">
          <p15:clr>
            <a:srgbClr val="F26B43"/>
          </p15:clr>
        </p15:guide>
        <p15:guide id="12" pos="7176">
          <p15:clr>
            <a:srgbClr val="F26B43"/>
          </p15:clr>
        </p15:guide>
        <p15:guide id="13" orient="horz" pos="4091">
          <p15:clr>
            <a:srgbClr val="F26B43"/>
          </p15:clr>
        </p15:guide>
        <p15:guide id="14" orient="horz" pos="102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D4707A-29BB-26C2-B791-1275B8BB21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65A76A-BA63-E576-1631-3788461A2E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8773F5-C1D8-2D7D-5AC7-1E40216DC1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06AA177-2C4A-43E3-9FB9-20FDEBB5D6EE}" type="datetimeFigureOut">
              <a:rPr lang="en-GB" smtClean="0"/>
              <a:t>17/03/2026</a:t>
            </a:fld>
            <a:endParaRPr lang="en-GB"/>
          </a:p>
        </p:txBody>
      </p:sp>
      <p:sp>
        <p:nvSpPr>
          <p:cNvPr id="5" name="Footer Placeholder 4">
            <a:extLst>
              <a:ext uri="{FF2B5EF4-FFF2-40B4-BE49-F238E27FC236}">
                <a16:creationId xmlns:a16="http://schemas.microsoft.com/office/drawing/2014/main" id="{ED0A4967-03B2-D7C0-72A1-119CBB6BE2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724A698-7728-DBEF-BC19-FDF699E562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989D347-0346-4A74-90CF-88CAC0C41ACA}" type="slidenum">
              <a:rPr lang="en-GB" smtClean="0"/>
              <a:t>‹#›</a:t>
            </a:fld>
            <a:endParaRPr lang="en-GB"/>
          </a:p>
        </p:txBody>
      </p:sp>
    </p:spTree>
    <p:extLst>
      <p:ext uri="{BB962C8B-B14F-4D97-AF65-F5344CB8AC3E}">
        <p14:creationId xmlns:p14="http://schemas.microsoft.com/office/powerpoint/2010/main" val="154186359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51.xml"/><Relationship Id="rId5" Type="http://schemas.openxmlformats.org/officeDocument/2006/relationships/image" Target="../media/image24.png"/><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89.xml"/><Relationship Id="rId5" Type="http://schemas.openxmlformats.org/officeDocument/2006/relationships/image" Target="../media/image25.jp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89.xml"/><Relationship Id="rId6" Type="http://schemas.openxmlformats.org/officeDocument/2006/relationships/image" Target="../media/image25.jpg"/><Relationship Id="rId5" Type="http://schemas.openxmlformats.org/officeDocument/2006/relationships/image" Target="../media/image32.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A1C5B2-A1AF-A176-3D3C-629F0A19E23E}"/>
              </a:ext>
            </a:extLst>
          </p:cNvPr>
          <p:cNvSpPr/>
          <p:nvPr/>
        </p:nvSpPr>
        <p:spPr>
          <a:xfrm>
            <a:off x="0" y="0"/>
            <a:ext cx="8784236" cy="6858000"/>
          </a:xfrm>
          <a:prstGeom prst="rect">
            <a:avLst/>
          </a:prstGeom>
          <a:solidFill>
            <a:srgbClr val="0F5F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FFFFFF"/>
              </a:solidFill>
              <a:latin typeface="Arial" panose="020B0604020202020204"/>
            </a:endParaRPr>
          </a:p>
        </p:txBody>
      </p:sp>
      <p:sp>
        <p:nvSpPr>
          <p:cNvPr id="18" name="TextBox 17">
            <a:extLst>
              <a:ext uri="{FF2B5EF4-FFF2-40B4-BE49-F238E27FC236}">
                <a16:creationId xmlns:a16="http://schemas.microsoft.com/office/drawing/2014/main" id="{9BFA4489-B3DD-134E-DF4D-AE14D431B98C}"/>
              </a:ext>
            </a:extLst>
          </p:cNvPr>
          <p:cNvSpPr txBox="1"/>
          <p:nvPr/>
        </p:nvSpPr>
        <p:spPr>
          <a:xfrm>
            <a:off x="514370" y="5048650"/>
            <a:ext cx="8269865" cy="1015663"/>
          </a:xfrm>
          <a:prstGeom prst="rect">
            <a:avLst/>
          </a:prstGeom>
          <a:noFill/>
        </p:spPr>
        <p:txBody>
          <a:bodyPr wrap="square" rtlCol="0">
            <a:spAutoFit/>
          </a:bodyPr>
          <a:lstStyle/>
          <a:p>
            <a:pPr defTabSz="685800"/>
            <a:r>
              <a:rPr lang="en-GB" sz="2400" b="1" dirty="0">
                <a:solidFill>
                  <a:srgbClr val="FFFFFF"/>
                </a:solidFill>
                <a:latin typeface="Arial" panose="020B0604020202020204"/>
              </a:rPr>
              <a:t>Joanna Macdonald</a:t>
            </a:r>
          </a:p>
          <a:p>
            <a:pPr defTabSz="685800"/>
            <a:r>
              <a:rPr lang="en-GB" dirty="0">
                <a:solidFill>
                  <a:srgbClr val="FFFFFF"/>
                </a:solidFill>
                <a:latin typeface="Arial" panose="020B0604020202020204"/>
              </a:rPr>
              <a:t>Chief Executive, National Social Work Agency, and </a:t>
            </a:r>
            <a:br>
              <a:rPr lang="en-GB" dirty="0">
                <a:solidFill>
                  <a:srgbClr val="FFFFFF"/>
                </a:solidFill>
                <a:latin typeface="Arial" panose="020B0604020202020204"/>
              </a:rPr>
            </a:br>
            <a:r>
              <a:rPr lang="en-GB" dirty="0">
                <a:solidFill>
                  <a:srgbClr val="FFFFFF"/>
                </a:solidFill>
                <a:latin typeface="Arial" panose="020B0604020202020204"/>
              </a:rPr>
              <a:t>National Chief Social Work Adviser</a:t>
            </a:r>
          </a:p>
        </p:txBody>
      </p:sp>
      <p:sp>
        <p:nvSpPr>
          <p:cNvPr id="4" name="TextBox 3">
            <a:extLst>
              <a:ext uri="{FF2B5EF4-FFF2-40B4-BE49-F238E27FC236}">
                <a16:creationId xmlns:a16="http://schemas.microsoft.com/office/drawing/2014/main" id="{4429C5B4-9EF0-1CFE-5008-23E2B4280540}"/>
              </a:ext>
            </a:extLst>
          </p:cNvPr>
          <p:cNvSpPr txBox="1"/>
          <p:nvPr/>
        </p:nvSpPr>
        <p:spPr>
          <a:xfrm>
            <a:off x="514371" y="2370437"/>
            <a:ext cx="8269865" cy="1323439"/>
          </a:xfrm>
          <a:prstGeom prst="rect">
            <a:avLst/>
          </a:prstGeom>
          <a:noFill/>
        </p:spPr>
        <p:txBody>
          <a:bodyPr wrap="square">
            <a:spAutoFit/>
          </a:bodyPr>
          <a:lstStyle/>
          <a:p>
            <a:pPr defTabSz="685800"/>
            <a:r>
              <a:rPr lang="en-GB" sz="4000" b="1" dirty="0" err="1">
                <a:solidFill>
                  <a:schemeClr val="bg2"/>
                </a:solidFill>
                <a:latin typeface="Century Gothic" panose="020B0502020202020204" pitchFamily="34" charset="0"/>
              </a:rPr>
              <a:t>SDS</a:t>
            </a:r>
            <a:r>
              <a:rPr lang="en-GB" sz="4000" b="1" dirty="0">
                <a:solidFill>
                  <a:schemeClr val="bg2"/>
                </a:solidFill>
                <a:latin typeface="Century Gothic" panose="020B0502020202020204" pitchFamily="34" charset="0"/>
              </a:rPr>
              <a:t> National Voice 2026:</a:t>
            </a:r>
            <a:br>
              <a:rPr lang="en-GB" sz="4000" b="1" dirty="0">
                <a:solidFill>
                  <a:schemeClr val="bg2"/>
                </a:solidFill>
                <a:latin typeface="Century Gothic" panose="020B0502020202020204" pitchFamily="34" charset="0"/>
              </a:rPr>
            </a:br>
            <a:r>
              <a:rPr lang="en-GB" sz="4000" b="1" dirty="0">
                <a:solidFill>
                  <a:schemeClr val="bg2"/>
                </a:solidFill>
                <a:latin typeface="Century Gothic" panose="020B0502020202020204" pitchFamily="34" charset="0"/>
              </a:rPr>
              <a:t>Learning and Leading</a:t>
            </a:r>
            <a:endParaRPr lang="en-GB" sz="4000" b="1" dirty="0">
              <a:solidFill>
                <a:schemeClr val="bg2"/>
              </a:solidFill>
              <a:latin typeface="Arial" panose="020B0604020202020204"/>
            </a:endParaRPr>
          </a:p>
        </p:txBody>
      </p:sp>
      <p:pic>
        <p:nvPicPr>
          <p:cNvPr id="12" name="Graphic 11">
            <a:extLst>
              <a:ext uri="{FF2B5EF4-FFF2-40B4-BE49-F238E27FC236}">
                <a16:creationId xmlns:a16="http://schemas.microsoft.com/office/drawing/2014/main" id="{11F2DA6F-B58A-E991-0259-E82F42FABB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915" y="347693"/>
            <a:ext cx="3350103" cy="837526"/>
          </a:xfrm>
          <a:prstGeom prst="rect">
            <a:avLst/>
          </a:prstGeom>
        </p:spPr>
      </p:pic>
      <p:pic>
        <p:nvPicPr>
          <p:cNvPr id="11" name="Picture 10">
            <a:extLst>
              <a:ext uri="{FF2B5EF4-FFF2-40B4-BE49-F238E27FC236}">
                <a16:creationId xmlns:a16="http://schemas.microsoft.com/office/drawing/2014/main" id="{B9753CF7-1045-F423-4E97-3B0CA016B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86663" y="366017"/>
            <a:ext cx="2695923" cy="400439"/>
          </a:xfrm>
          <a:prstGeom prst="rect">
            <a:avLst/>
          </a:prstGeom>
        </p:spPr>
      </p:pic>
    </p:spTree>
    <p:extLst>
      <p:ext uri="{BB962C8B-B14F-4D97-AF65-F5344CB8AC3E}">
        <p14:creationId xmlns:p14="http://schemas.microsoft.com/office/powerpoint/2010/main" val="3968164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48065-86FA-F70A-ADA9-A6AF7C84C90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E12094F-0C37-65A2-4D73-7DC5C5617EF6}"/>
              </a:ext>
            </a:extLst>
          </p:cNvPr>
          <p:cNvSpPr txBox="1"/>
          <p:nvPr/>
        </p:nvSpPr>
        <p:spPr>
          <a:xfrm>
            <a:off x="514399" y="291077"/>
            <a:ext cx="7433848" cy="646331"/>
          </a:xfrm>
          <a:prstGeom prst="rect">
            <a:avLst/>
          </a:prstGeom>
          <a:noFill/>
        </p:spPr>
        <p:txBody>
          <a:bodyPr wrap="square" rtlCol="0">
            <a:spAutoFit/>
          </a:bodyPr>
          <a:lstStyle/>
          <a:p>
            <a:pPr>
              <a:spcAft>
                <a:spcPts val="600"/>
              </a:spcAft>
            </a:pPr>
            <a:r>
              <a:rPr lang="en-GB" sz="3600" b="1" dirty="0">
                <a:solidFill>
                  <a:srgbClr val="0F5F60"/>
                </a:solidFill>
              </a:rPr>
              <a:t>The National Social Work Agency</a:t>
            </a:r>
          </a:p>
        </p:txBody>
      </p:sp>
      <p:sp>
        <p:nvSpPr>
          <p:cNvPr id="2" name="TextBox 1">
            <a:extLst>
              <a:ext uri="{FF2B5EF4-FFF2-40B4-BE49-F238E27FC236}">
                <a16:creationId xmlns:a16="http://schemas.microsoft.com/office/drawing/2014/main" id="{DD319C20-48B1-B7B8-A485-CD0590E28D91}"/>
              </a:ext>
            </a:extLst>
          </p:cNvPr>
          <p:cNvSpPr txBox="1"/>
          <p:nvPr/>
        </p:nvSpPr>
        <p:spPr>
          <a:xfrm>
            <a:off x="8324611" y="6382257"/>
            <a:ext cx="3867389" cy="369332"/>
          </a:xfrm>
          <a:prstGeom prst="rect">
            <a:avLst/>
          </a:prstGeom>
          <a:noFill/>
        </p:spPr>
        <p:txBody>
          <a:bodyPr wrap="square">
            <a:spAutoFit/>
          </a:bodyPr>
          <a:lstStyle/>
          <a:p>
            <a:r>
              <a:rPr lang="en-GB" b="1" i="1" dirty="0">
                <a:solidFill>
                  <a:srgbClr val="0F5F60"/>
                </a:solidFill>
              </a:rPr>
              <a:t>Leading excellence, driving change</a:t>
            </a:r>
            <a:endParaRPr lang="en-GB" dirty="0">
              <a:solidFill>
                <a:srgbClr val="0F5F60"/>
              </a:solidFill>
            </a:endParaRPr>
          </a:p>
        </p:txBody>
      </p:sp>
      <p:sp>
        <p:nvSpPr>
          <p:cNvPr id="9" name="TextBox 8">
            <a:extLst>
              <a:ext uri="{FF2B5EF4-FFF2-40B4-BE49-F238E27FC236}">
                <a16:creationId xmlns:a16="http://schemas.microsoft.com/office/drawing/2014/main" id="{24C31203-C350-2FC7-6C70-A691661CBD7D}"/>
              </a:ext>
            </a:extLst>
          </p:cNvPr>
          <p:cNvSpPr txBox="1"/>
          <p:nvPr/>
        </p:nvSpPr>
        <p:spPr>
          <a:xfrm>
            <a:off x="514399" y="2087724"/>
            <a:ext cx="7433848" cy="3722045"/>
          </a:xfrm>
          <a:prstGeom prst="rect">
            <a:avLst/>
          </a:prstGeom>
          <a:noFill/>
        </p:spPr>
        <p:txBody>
          <a:bodyPr wrap="square">
            <a:spAutoFit/>
          </a:bodyPr>
          <a:lstStyle/>
          <a:p>
            <a:pPr>
              <a:lnSpc>
                <a:spcPts val="2600"/>
              </a:lnSpc>
              <a:spcAft>
                <a:spcPts val="1200"/>
              </a:spcAft>
              <a:buNone/>
            </a:pPr>
            <a:r>
              <a:rPr lang="en-GB" sz="2200" kern="100" dirty="0">
                <a:effectLst/>
                <a:ea typeface="Times New Roman" panose="02020603050405020304" pitchFamily="18" charset="0"/>
                <a:cs typeface="Times New Roman" panose="02020603050405020304" pitchFamily="18" charset="0"/>
              </a:rPr>
              <a:t>The </a:t>
            </a:r>
            <a:r>
              <a:rPr lang="en-GB" sz="2200" b="1" kern="100" dirty="0">
                <a:effectLst/>
                <a:ea typeface="Times New Roman" panose="02020603050405020304" pitchFamily="18" charset="0"/>
                <a:cs typeface="Times New Roman" panose="02020603050405020304" pitchFamily="18" charset="0"/>
              </a:rPr>
              <a:t>National Social Work Agency </a:t>
            </a:r>
            <a:r>
              <a:rPr lang="en-GB" sz="2200" kern="100" dirty="0">
                <a:effectLst/>
                <a:ea typeface="Times New Roman" panose="02020603050405020304" pitchFamily="18" charset="0"/>
                <a:cs typeface="Times New Roman" panose="02020603050405020304" pitchFamily="18" charset="0"/>
              </a:rPr>
              <a:t>is Scotland’s national leader for social work excellence – </a:t>
            </a:r>
            <a:r>
              <a:rPr lang="en-GB" sz="2200" b="1" kern="100" dirty="0">
                <a:effectLst/>
                <a:ea typeface="Times New Roman" panose="02020603050405020304" pitchFamily="18" charset="0"/>
                <a:cs typeface="Times New Roman" panose="02020603050405020304" pitchFamily="18" charset="0"/>
              </a:rPr>
              <a:t>it is progressive, collaborative and people-focused</a:t>
            </a:r>
            <a:r>
              <a:rPr lang="en-GB" sz="2200" kern="100" dirty="0">
                <a:effectLst/>
                <a:ea typeface="Times New Roman" panose="02020603050405020304" pitchFamily="18" charset="0"/>
                <a:cs typeface="Times New Roman" panose="02020603050405020304" pitchFamily="18" charset="0"/>
              </a:rPr>
              <a:t>. </a:t>
            </a:r>
          </a:p>
          <a:p>
            <a:pPr>
              <a:lnSpc>
                <a:spcPts val="2600"/>
              </a:lnSpc>
              <a:spcAft>
                <a:spcPts val="1200"/>
              </a:spcAft>
              <a:buNone/>
            </a:pPr>
            <a:r>
              <a:rPr lang="en-GB" sz="2000" kern="100" dirty="0">
                <a:effectLst/>
                <a:ea typeface="Times New Roman" panose="02020603050405020304" pitchFamily="18" charset="0"/>
                <a:cs typeface="Times New Roman" panose="02020603050405020304" pitchFamily="18" charset="0"/>
              </a:rPr>
              <a:t>By combining expertise and knowledge with practical support, the National Social Work Agency aims to empower social workers and partners to deliver equitable, high-quality care for all.</a:t>
            </a:r>
          </a:p>
          <a:p>
            <a:pPr>
              <a:lnSpc>
                <a:spcPts val="2600"/>
              </a:lnSpc>
              <a:spcAft>
                <a:spcPts val="1200"/>
              </a:spcAft>
              <a:buNone/>
            </a:pPr>
            <a:r>
              <a:rPr lang="en-GB" sz="2000" b="1" kern="100" dirty="0">
                <a:effectLst/>
                <a:ea typeface="Times New Roman" panose="02020603050405020304" pitchFamily="18" charset="0"/>
                <a:cs typeface="Times New Roman" panose="02020603050405020304" pitchFamily="18" charset="0"/>
              </a:rPr>
              <a:t>We are responsible for leading excellence and driving positive change across the social work profession in Scotland, and for providing expert impartial social work advice to Scottish Government policy teams. </a:t>
            </a:r>
          </a:p>
        </p:txBody>
      </p:sp>
      <p:sp>
        <p:nvSpPr>
          <p:cNvPr id="7" name="TextBox 6">
            <a:extLst>
              <a:ext uri="{FF2B5EF4-FFF2-40B4-BE49-F238E27FC236}">
                <a16:creationId xmlns:a16="http://schemas.microsoft.com/office/drawing/2014/main" id="{D07952BE-6A55-DC51-34EC-503769099924}"/>
              </a:ext>
            </a:extLst>
          </p:cNvPr>
          <p:cNvSpPr txBox="1"/>
          <p:nvPr/>
        </p:nvSpPr>
        <p:spPr>
          <a:xfrm>
            <a:off x="8971694" y="2087724"/>
            <a:ext cx="3220306" cy="4003761"/>
          </a:xfrm>
          <a:prstGeom prst="rect">
            <a:avLst/>
          </a:prstGeom>
          <a:solidFill>
            <a:srgbClr val="FCCE96"/>
          </a:solidFill>
          <a:effectLst>
            <a:outerShdw blurRad="50800" dist="38100" dir="8100000" algn="tr" rotWithShape="0">
              <a:prstClr val="black">
                <a:alpha val="40000"/>
              </a:prstClr>
            </a:outerShdw>
          </a:effectLst>
        </p:spPr>
        <p:txBody>
          <a:bodyPr wrap="square" tIns="108000" bIns="108000" rtlCol="0">
            <a:spAutoFit/>
          </a:bodyPr>
          <a:lstStyle/>
          <a:p>
            <a:pPr>
              <a:spcAft>
                <a:spcPts val="1200"/>
              </a:spcAft>
            </a:pPr>
            <a:r>
              <a:rPr lang="en-GB" dirty="0"/>
              <a:t>National Social Work Agency is:</a:t>
            </a:r>
          </a:p>
          <a:p>
            <a:pPr marL="285750" indent="-285750">
              <a:spcAft>
                <a:spcPts val="1200"/>
              </a:spcAft>
              <a:buFont typeface="Arial" panose="020B0604020202020204" pitchFamily="34" charset="0"/>
              <a:buChar char="•"/>
            </a:pPr>
            <a:r>
              <a:rPr lang="en-GB" dirty="0"/>
              <a:t>an</a:t>
            </a:r>
            <a:r>
              <a:rPr lang="en-GB" b="1" dirty="0"/>
              <a:t> executive agency </a:t>
            </a:r>
            <a:r>
              <a:rPr lang="en-GB" dirty="0"/>
              <a:t>of the Scottish Government</a:t>
            </a:r>
          </a:p>
          <a:p>
            <a:pPr marL="285750" indent="-285750">
              <a:spcAft>
                <a:spcPts val="1200"/>
              </a:spcAft>
              <a:buFont typeface="Arial" panose="020B0604020202020204" pitchFamily="34" charset="0"/>
              <a:buChar char="•"/>
            </a:pPr>
            <a:r>
              <a:rPr lang="en-GB" dirty="0"/>
              <a:t>led by Joanna Macdonald, as </a:t>
            </a:r>
            <a:r>
              <a:rPr lang="en-GB" b="1" dirty="0"/>
              <a:t>National Chief Social Work Adviser </a:t>
            </a:r>
            <a:r>
              <a:rPr lang="en-GB" dirty="0"/>
              <a:t>and</a:t>
            </a:r>
            <a:r>
              <a:rPr lang="en-GB" b="1" dirty="0"/>
              <a:t> Chief Executive</a:t>
            </a:r>
          </a:p>
          <a:p>
            <a:pPr marL="285750" indent="-285750">
              <a:spcAft>
                <a:spcPts val="1200"/>
              </a:spcAft>
              <a:buFont typeface="Arial" panose="020B0604020202020204" pitchFamily="34" charset="0"/>
              <a:buChar char="•"/>
            </a:pPr>
            <a:r>
              <a:rPr lang="en-GB" dirty="0"/>
              <a:t>a principal partner in the </a:t>
            </a:r>
            <a:r>
              <a:rPr lang="en-GB" b="1" dirty="0"/>
              <a:t>Scottish Social Work Partnership</a:t>
            </a:r>
            <a:r>
              <a:rPr lang="en-GB" dirty="0"/>
              <a:t>, with COSLA and Social Work Scotland</a:t>
            </a:r>
          </a:p>
        </p:txBody>
      </p:sp>
      <p:pic>
        <p:nvPicPr>
          <p:cNvPr id="4" name="Picture 3">
            <a:extLst>
              <a:ext uri="{FF2B5EF4-FFF2-40B4-BE49-F238E27FC236}">
                <a16:creationId xmlns:a16="http://schemas.microsoft.com/office/drawing/2014/main" id="{E5E19530-706A-5750-AE65-5F436BD9D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1694" y="291077"/>
            <a:ext cx="2985700" cy="751731"/>
          </a:xfrm>
          <a:prstGeom prst="rect">
            <a:avLst/>
          </a:prstGeom>
        </p:spPr>
      </p:pic>
    </p:spTree>
    <p:extLst>
      <p:ext uri="{BB962C8B-B14F-4D97-AF65-F5344CB8AC3E}">
        <p14:creationId xmlns:p14="http://schemas.microsoft.com/office/powerpoint/2010/main" val="39952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7AD32-B1C3-E88D-A914-40D127ABFD0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6F9DB65-1C06-30B1-F71E-83E99C79D24F}"/>
              </a:ext>
            </a:extLst>
          </p:cNvPr>
          <p:cNvSpPr txBox="1"/>
          <p:nvPr/>
        </p:nvSpPr>
        <p:spPr>
          <a:xfrm>
            <a:off x="514399" y="291077"/>
            <a:ext cx="7824383" cy="646331"/>
          </a:xfrm>
          <a:prstGeom prst="rect">
            <a:avLst/>
          </a:prstGeom>
          <a:noFill/>
        </p:spPr>
        <p:txBody>
          <a:bodyPr wrap="square" rtlCol="0">
            <a:spAutoFit/>
          </a:bodyPr>
          <a:lstStyle/>
          <a:p>
            <a:pPr>
              <a:spcAft>
                <a:spcPts val="600"/>
              </a:spcAft>
            </a:pPr>
            <a:r>
              <a:rPr lang="en-GB" sz="3600" b="1" dirty="0">
                <a:solidFill>
                  <a:srgbClr val="0F5F60"/>
                </a:solidFill>
              </a:rPr>
              <a:t>Vision, mission and values</a:t>
            </a:r>
            <a:endParaRPr lang="en-GB" sz="3600" b="1" i="1" dirty="0">
              <a:solidFill>
                <a:srgbClr val="0F5F60"/>
              </a:solidFill>
            </a:endParaRPr>
          </a:p>
        </p:txBody>
      </p:sp>
      <p:sp>
        <p:nvSpPr>
          <p:cNvPr id="5" name="TextBox 4">
            <a:extLst>
              <a:ext uri="{FF2B5EF4-FFF2-40B4-BE49-F238E27FC236}">
                <a16:creationId xmlns:a16="http://schemas.microsoft.com/office/drawing/2014/main" id="{689E794F-BE51-12EF-75CC-EF1F13915C9C}"/>
              </a:ext>
            </a:extLst>
          </p:cNvPr>
          <p:cNvSpPr txBox="1"/>
          <p:nvPr/>
        </p:nvSpPr>
        <p:spPr>
          <a:xfrm>
            <a:off x="582640" y="1289920"/>
            <a:ext cx="6781751" cy="2593018"/>
          </a:xfrm>
          <a:prstGeom prst="rect">
            <a:avLst/>
          </a:prstGeom>
          <a:noFill/>
        </p:spPr>
        <p:txBody>
          <a:bodyPr wrap="square">
            <a:spAutoFit/>
          </a:bodyPr>
          <a:lstStyle/>
          <a:p>
            <a:pPr algn="l" rtl="0" fontAlgn="base">
              <a:lnSpc>
                <a:spcPts val="2363"/>
              </a:lnSpc>
              <a:buNone/>
            </a:pPr>
            <a:r>
              <a:rPr lang="en-GB" sz="2000" b="1" i="0" dirty="0">
                <a:solidFill>
                  <a:srgbClr val="000000"/>
                </a:solidFill>
                <a:effectLst/>
              </a:rPr>
              <a:t>Our vision </a:t>
            </a:r>
            <a:endParaRPr lang="en-GB" b="1" i="0" dirty="0">
              <a:solidFill>
                <a:srgbClr val="000000"/>
              </a:solidFill>
              <a:effectLst/>
            </a:endParaRPr>
          </a:p>
          <a:p>
            <a:pPr algn="l" rtl="0" fontAlgn="base">
              <a:lnSpc>
                <a:spcPts val="2138"/>
              </a:lnSpc>
              <a:buNone/>
            </a:pPr>
            <a:r>
              <a:rPr lang="en-GB" sz="1800" b="0" i="0" dirty="0">
                <a:solidFill>
                  <a:srgbClr val="000000"/>
                </a:solidFill>
                <a:effectLst/>
              </a:rPr>
              <a:t>The National Social Work Agency will empower Scotland’s social work profession to champion social justice, protect rights and keep people safe across Scotland. </a:t>
            </a:r>
            <a:endParaRPr lang="en-GB" b="0" i="0" dirty="0">
              <a:solidFill>
                <a:srgbClr val="000000"/>
              </a:solidFill>
              <a:effectLst/>
            </a:endParaRPr>
          </a:p>
          <a:p>
            <a:pPr algn="l" rtl="0" fontAlgn="base">
              <a:lnSpc>
                <a:spcPts val="2138"/>
              </a:lnSpc>
              <a:buNone/>
            </a:pPr>
            <a:r>
              <a:rPr lang="en-GB" sz="1800" b="0" i="0" dirty="0">
                <a:solidFill>
                  <a:srgbClr val="000000"/>
                </a:solidFill>
                <a:effectLst/>
              </a:rPr>
              <a:t> </a:t>
            </a:r>
            <a:endParaRPr lang="en-GB" b="0" i="0" dirty="0">
              <a:solidFill>
                <a:srgbClr val="000000"/>
              </a:solidFill>
              <a:effectLst/>
            </a:endParaRPr>
          </a:p>
          <a:p>
            <a:pPr algn="l" rtl="0" fontAlgn="base">
              <a:lnSpc>
                <a:spcPts val="2363"/>
              </a:lnSpc>
              <a:buNone/>
            </a:pPr>
            <a:r>
              <a:rPr lang="en-GB" sz="2000" b="1" i="0" dirty="0">
                <a:solidFill>
                  <a:srgbClr val="000000"/>
                </a:solidFill>
                <a:effectLst/>
              </a:rPr>
              <a:t>Our mission </a:t>
            </a:r>
            <a:endParaRPr lang="en-GB" b="0" i="0" dirty="0">
              <a:solidFill>
                <a:srgbClr val="000000"/>
              </a:solidFill>
              <a:effectLst/>
            </a:endParaRPr>
          </a:p>
          <a:p>
            <a:pPr algn="l" rtl="0" fontAlgn="base">
              <a:lnSpc>
                <a:spcPts val="2138"/>
              </a:lnSpc>
              <a:buNone/>
            </a:pPr>
            <a:r>
              <a:rPr lang="en-GB" sz="1800" b="0" i="0" dirty="0">
                <a:solidFill>
                  <a:srgbClr val="000000"/>
                </a:solidFill>
                <a:effectLst/>
              </a:rPr>
              <a:t>We will work in partnership with the social work profession, people with lived experience, and partners to strengthen practice, elevate the profession, shape policy, and drive positive change. </a:t>
            </a:r>
          </a:p>
        </p:txBody>
      </p:sp>
      <p:sp>
        <p:nvSpPr>
          <p:cNvPr id="8" name="TextBox 7">
            <a:extLst>
              <a:ext uri="{FF2B5EF4-FFF2-40B4-BE49-F238E27FC236}">
                <a16:creationId xmlns:a16="http://schemas.microsoft.com/office/drawing/2014/main" id="{56BD1BBA-82FA-D9F5-ACD5-1AB08B58CD57}"/>
              </a:ext>
            </a:extLst>
          </p:cNvPr>
          <p:cNvSpPr txBox="1"/>
          <p:nvPr/>
        </p:nvSpPr>
        <p:spPr>
          <a:xfrm>
            <a:off x="8971693" y="1382222"/>
            <a:ext cx="2631941" cy="1477328"/>
          </a:xfrm>
          <a:prstGeom prst="rect">
            <a:avLst/>
          </a:prstGeom>
          <a:noFill/>
        </p:spPr>
        <p:txBody>
          <a:bodyPr wrap="square">
            <a:spAutoFit/>
          </a:bodyPr>
          <a:lstStyle/>
          <a:p>
            <a:pPr algn="l" rtl="0" fontAlgn="base">
              <a:lnSpc>
                <a:spcPts val="2363"/>
              </a:lnSpc>
              <a:buNone/>
            </a:pPr>
            <a:r>
              <a:rPr lang="en-GB" sz="2000" b="1" i="0" dirty="0">
                <a:solidFill>
                  <a:srgbClr val="000000"/>
                </a:solidFill>
                <a:effectLst/>
              </a:rPr>
              <a:t>Our values </a:t>
            </a:r>
            <a:endParaRPr lang="en-GB" b="0" i="0" dirty="0">
              <a:solidFill>
                <a:srgbClr val="000000"/>
              </a:solidFill>
              <a:effectLst/>
            </a:endParaRPr>
          </a:p>
          <a:p>
            <a:pPr marL="285750" indent="-285750" algn="l" rtl="0" fontAlgn="base">
              <a:lnSpc>
                <a:spcPts val="2138"/>
              </a:lnSpc>
              <a:buFont typeface="Arial" panose="020B0604020202020204" pitchFamily="34" charset="0"/>
              <a:buChar char="•"/>
            </a:pPr>
            <a:r>
              <a:rPr lang="en-GB" dirty="0">
                <a:solidFill>
                  <a:srgbClr val="000000"/>
                </a:solidFill>
              </a:rPr>
              <a:t>l</a:t>
            </a:r>
            <a:r>
              <a:rPr lang="en-GB" sz="1800" i="0" dirty="0">
                <a:solidFill>
                  <a:srgbClr val="000000"/>
                </a:solidFill>
                <a:effectLst/>
              </a:rPr>
              <a:t>eadership</a:t>
            </a:r>
          </a:p>
          <a:p>
            <a:pPr marL="285750" indent="-285750" algn="l" rtl="0" fontAlgn="base">
              <a:lnSpc>
                <a:spcPts val="2138"/>
              </a:lnSpc>
              <a:buFont typeface="Arial" panose="020B0604020202020204" pitchFamily="34" charset="0"/>
              <a:buChar char="•"/>
            </a:pPr>
            <a:r>
              <a:rPr lang="en-GB" dirty="0">
                <a:solidFill>
                  <a:srgbClr val="000000"/>
                </a:solidFill>
              </a:rPr>
              <a:t>c</a:t>
            </a:r>
            <a:r>
              <a:rPr lang="en-GB" sz="1800" i="0" dirty="0">
                <a:solidFill>
                  <a:srgbClr val="000000"/>
                </a:solidFill>
                <a:effectLst/>
              </a:rPr>
              <a:t>ollaboration</a:t>
            </a:r>
            <a:endParaRPr lang="en-GB" dirty="0">
              <a:solidFill>
                <a:srgbClr val="000000"/>
              </a:solidFill>
            </a:endParaRPr>
          </a:p>
          <a:p>
            <a:pPr marL="285750" indent="-285750" algn="l" rtl="0" fontAlgn="base">
              <a:lnSpc>
                <a:spcPts val="2138"/>
              </a:lnSpc>
              <a:buFont typeface="Arial" panose="020B0604020202020204" pitchFamily="34" charset="0"/>
              <a:buChar char="•"/>
            </a:pPr>
            <a:r>
              <a:rPr lang="en-GB" dirty="0">
                <a:solidFill>
                  <a:srgbClr val="000000"/>
                </a:solidFill>
              </a:rPr>
              <a:t>e</a:t>
            </a:r>
            <a:r>
              <a:rPr lang="en-GB" sz="1800" i="0" dirty="0">
                <a:solidFill>
                  <a:srgbClr val="000000"/>
                </a:solidFill>
                <a:effectLst/>
              </a:rPr>
              <a:t>xcellence</a:t>
            </a:r>
            <a:endParaRPr lang="en-GB" dirty="0">
              <a:solidFill>
                <a:srgbClr val="000000"/>
              </a:solidFill>
            </a:endParaRPr>
          </a:p>
          <a:p>
            <a:pPr marL="285750" indent="-285750" algn="l" rtl="0" fontAlgn="base">
              <a:lnSpc>
                <a:spcPts val="2138"/>
              </a:lnSpc>
              <a:buFont typeface="Arial" panose="020B0604020202020204" pitchFamily="34" charset="0"/>
              <a:buChar char="•"/>
            </a:pPr>
            <a:r>
              <a:rPr lang="en-GB" sz="1800" i="0" dirty="0">
                <a:solidFill>
                  <a:srgbClr val="000000"/>
                </a:solidFill>
                <a:effectLst/>
              </a:rPr>
              <a:t>equity</a:t>
            </a:r>
          </a:p>
        </p:txBody>
      </p:sp>
      <p:sp>
        <p:nvSpPr>
          <p:cNvPr id="10" name="TextBox 9">
            <a:extLst>
              <a:ext uri="{FF2B5EF4-FFF2-40B4-BE49-F238E27FC236}">
                <a16:creationId xmlns:a16="http://schemas.microsoft.com/office/drawing/2014/main" id="{B9AC4259-59BD-7D16-6301-464CBEAC078A}"/>
              </a:ext>
            </a:extLst>
          </p:cNvPr>
          <p:cNvSpPr txBox="1"/>
          <p:nvPr/>
        </p:nvSpPr>
        <p:spPr>
          <a:xfrm>
            <a:off x="582640" y="4100980"/>
            <a:ext cx="10210750" cy="2062103"/>
          </a:xfrm>
          <a:prstGeom prst="rect">
            <a:avLst/>
          </a:prstGeom>
          <a:noFill/>
        </p:spPr>
        <p:txBody>
          <a:bodyPr wrap="square">
            <a:spAutoFit/>
          </a:bodyPr>
          <a:lstStyle/>
          <a:p>
            <a:pPr fontAlgn="base"/>
            <a:r>
              <a:rPr lang="en-GB" sz="2000" b="1" dirty="0">
                <a:solidFill>
                  <a:srgbClr val="000000"/>
                </a:solidFill>
              </a:rPr>
              <a:t>Our strategic objectives</a:t>
            </a:r>
          </a:p>
          <a:p>
            <a:pPr marL="285750" indent="-285750" fontAlgn="base">
              <a:buFont typeface="Arial" panose="020B0604020202020204" pitchFamily="34" charset="0"/>
              <a:buChar char="•"/>
            </a:pPr>
            <a:r>
              <a:rPr lang="en-GB" dirty="0"/>
              <a:t>drive national leadership </a:t>
            </a:r>
          </a:p>
          <a:p>
            <a:pPr marL="285750" indent="-285750" fontAlgn="base">
              <a:buFont typeface="Arial" panose="020B0604020202020204" pitchFamily="34" charset="0"/>
              <a:buChar char="•"/>
            </a:pPr>
            <a:r>
              <a:rPr lang="en-GB" dirty="0"/>
              <a:t>provide impartial social work advice across government</a:t>
            </a:r>
          </a:p>
          <a:p>
            <a:pPr marL="285750" indent="-285750" fontAlgn="base">
              <a:buFont typeface="Arial" panose="020B0604020202020204" pitchFamily="34" charset="0"/>
              <a:buChar char="•"/>
            </a:pPr>
            <a:r>
              <a:rPr lang="en-GB" dirty="0"/>
              <a:t>promote continuous improvement in design and delivery of social worker education and learning </a:t>
            </a:r>
          </a:p>
          <a:p>
            <a:pPr marL="285750" indent="-285750" fontAlgn="base">
              <a:buFont typeface="Arial" panose="020B0604020202020204" pitchFamily="34" charset="0"/>
              <a:buChar char="•"/>
            </a:pPr>
            <a:r>
              <a:rPr lang="en-GB" dirty="0"/>
              <a:t>plan for a future workforce  </a:t>
            </a:r>
          </a:p>
          <a:p>
            <a:pPr marL="285750" indent="-285750" fontAlgn="base">
              <a:buFont typeface="Arial" panose="020B0604020202020204" pitchFamily="34" charset="0"/>
              <a:buChar char="•"/>
            </a:pPr>
            <a:r>
              <a:rPr lang="en-GB" dirty="0"/>
              <a:t>strengthen improvement and implementation </a:t>
            </a:r>
          </a:p>
          <a:p>
            <a:pPr marL="285750" indent="-285750" fontAlgn="base">
              <a:buFont typeface="Arial" panose="020B0604020202020204" pitchFamily="34" charset="0"/>
              <a:buChar char="•"/>
            </a:pPr>
            <a:r>
              <a:rPr lang="en-GB" dirty="0"/>
              <a:t>foster excellence in our organisation </a:t>
            </a:r>
          </a:p>
        </p:txBody>
      </p:sp>
      <p:sp>
        <p:nvSpPr>
          <p:cNvPr id="4" name="TextBox 3">
            <a:extLst>
              <a:ext uri="{FF2B5EF4-FFF2-40B4-BE49-F238E27FC236}">
                <a16:creationId xmlns:a16="http://schemas.microsoft.com/office/drawing/2014/main" id="{432C983D-2EFA-D025-07CC-21E29AAEEA50}"/>
              </a:ext>
            </a:extLst>
          </p:cNvPr>
          <p:cNvSpPr txBox="1"/>
          <p:nvPr/>
        </p:nvSpPr>
        <p:spPr>
          <a:xfrm>
            <a:off x="8324611" y="6382257"/>
            <a:ext cx="3867389" cy="369332"/>
          </a:xfrm>
          <a:prstGeom prst="rect">
            <a:avLst/>
          </a:prstGeom>
          <a:noFill/>
        </p:spPr>
        <p:txBody>
          <a:bodyPr wrap="square">
            <a:spAutoFit/>
          </a:bodyPr>
          <a:lstStyle/>
          <a:p>
            <a:r>
              <a:rPr lang="en-GB" b="1" i="1" dirty="0">
                <a:solidFill>
                  <a:srgbClr val="0F5F60"/>
                </a:solidFill>
              </a:rPr>
              <a:t>Leading excellence, driving change</a:t>
            </a:r>
            <a:endParaRPr lang="en-GB" dirty="0">
              <a:solidFill>
                <a:srgbClr val="0F5F60"/>
              </a:solidFill>
            </a:endParaRPr>
          </a:p>
        </p:txBody>
      </p:sp>
      <p:pic>
        <p:nvPicPr>
          <p:cNvPr id="3" name="Picture 2">
            <a:extLst>
              <a:ext uri="{FF2B5EF4-FFF2-40B4-BE49-F238E27FC236}">
                <a16:creationId xmlns:a16="http://schemas.microsoft.com/office/drawing/2014/main" id="{238D3F8F-2713-3AC2-C5C0-55BCBB2CE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1694" y="291077"/>
            <a:ext cx="2985700" cy="751731"/>
          </a:xfrm>
          <a:prstGeom prst="rect">
            <a:avLst/>
          </a:prstGeom>
        </p:spPr>
      </p:pic>
    </p:spTree>
    <p:extLst>
      <p:ext uri="{BB962C8B-B14F-4D97-AF65-F5344CB8AC3E}">
        <p14:creationId xmlns:p14="http://schemas.microsoft.com/office/powerpoint/2010/main" val="1008493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D78CA-4FE2-4933-BD50-0A7C827814E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7333F24-7649-57AA-8135-D40C66B519C4}"/>
              </a:ext>
            </a:extLst>
          </p:cNvPr>
          <p:cNvSpPr txBox="1"/>
          <p:nvPr/>
        </p:nvSpPr>
        <p:spPr>
          <a:xfrm>
            <a:off x="457597" y="1108760"/>
            <a:ext cx="11507900" cy="5216813"/>
          </a:xfrm>
          <a:prstGeom prst="rect">
            <a:avLst/>
          </a:prstGeom>
          <a:noFill/>
        </p:spPr>
        <p:txBody>
          <a:bodyPr wrap="square">
            <a:spAutoFit/>
          </a:bodyPr>
          <a:lstStyle/>
          <a:p>
            <a:pPr fontAlgn="base">
              <a:spcAft>
                <a:spcPts val="600"/>
              </a:spcAft>
            </a:pPr>
            <a:r>
              <a:rPr lang="en-GB" sz="2200" b="1" dirty="0"/>
              <a:t>Provide national leadership, coordination, and support for the social work profession in Scotland, and will: </a:t>
            </a:r>
          </a:p>
          <a:p>
            <a:pPr marL="285750" indent="-285750" fontAlgn="base">
              <a:spcAft>
                <a:spcPts val="300"/>
              </a:spcAft>
              <a:buFont typeface="Arial" panose="020B0604020202020204" pitchFamily="34" charset="0"/>
              <a:buChar char="•"/>
            </a:pPr>
            <a:r>
              <a:rPr lang="en-GB" sz="2200" dirty="0"/>
              <a:t>advocate for all social workers, including students </a:t>
            </a:r>
          </a:p>
          <a:p>
            <a:pPr marL="285750" indent="-285750" fontAlgn="base">
              <a:spcAft>
                <a:spcPts val="300"/>
              </a:spcAft>
              <a:buFont typeface="Arial" panose="020B0604020202020204" pitchFamily="34" charset="0"/>
              <a:buChar char="•"/>
            </a:pPr>
            <a:r>
              <a:rPr lang="en-GB" sz="2200" dirty="0"/>
              <a:t>provide professional, impartial social work advice to Scottish Ministers </a:t>
            </a:r>
          </a:p>
          <a:p>
            <a:pPr marL="285750" indent="-285750" fontAlgn="base">
              <a:spcAft>
                <a:spcPts val="300"/>
              </a:spcAft>
              <a:buFont typeface="Arial" panose="020B0604020202020204" pitchFamily="34" charset="0"/>
              <a:buChar char="•"/>
            </a:pPr>
            <a:r>
              <a:rPr lang="en-GB" sz="2200" dirty="0"/>
              <a:t>contribute to national policy affecting social work</a:t>
            </a:r>
          </a:p>
          <a:p>
            <a:pPr marL="285750" indent="-285750" fontAlgn="base">
              <a:spcAft>
                <a:spcPts val="300"/>
              </a:spcAft>
              <a:buFont typeface="Arial" panose="020B0604020202020204" pitchFamily="34" charset="0"/>
              <a:buChar char="•"/>
            </a:pPr>
            <a:r>
              <a:rPr lang="en-GB" sz="2200" dirty="0"/>
              <a:t>support the National Chief Social Work Adviser to provide national professional leadership </a:t>
            </a:r>
          </a:p>
          <a:p>
            <a:pPr marL="285750" indent="-285750" fontAlgn="base">
              <a:spcAft>
                <a:spcPts val="300"/>
              </a:spcAft>
              <a:buFont typeface="Arial" panose="020B0604020202020204" pitchFamily="34" charset="0"/>
              <a:buChar char="•"/>
            </a:pPr>
            <a:r>
              <a:rPr lang="en-GB" sz="2200" dirty="0"/>
              <a:t>hold policy responsibility and oversight of social work education and professional learning </a:t>
            </a:r>
          </a:p>
          <a:p>
            <a:pPr marL="285750" indent="-285750" fontAlgn="base">
              <a:spcAft>
                <a:spcPts val="300"/>
              </a:spcAft>
              <a:buFont typeface="Arial" panose="020B0604020202020204" pitchFamily="34" charset="0"/>
              <a:buChar char="•"/>
            </a:pPr>
            <a:r>
              <a:rPr lang="en-GB" sz="2200" dirty="0"/>
              <a:t>oversee improvement priorities and promote collaboration with improvement agencies in the sector  </a:t>
            </a:r>
          </a:p>
          <a:p>
            <a:pPr marL="285750" indent="-285750" fontAlgn="base">
              <a:spcAft>
                <a:spcPts val="300"/>
              </a:spcAft>
              <a:buFont typeface="Arial" panose="020B0604020202020204" pitchFamily="34" charset="0"/>
              <a:buChar char="•"/>
            </a:pPr>
            <a:r>
              <a:rPr lang="en-GB" sz="2200" dirty="0"/>
              <a:t>report annually on Scotland’s social work services and workforce </a:t>
            </a:r>
          </a:p>
          <a:p>
            <a:pPr marL="285750" indent="-285750" fontAlgn="base">
              <a:spcAft>
                <a:spcPts val="300"/>
              </a:spcAft>
              <a:buFont typeface="Arial" panose="020B0604020202020204" pitchFamily="34" charset="0"/>
              <a:buChar char="•"/>
            </a:pPr>
            <a:r>
              <a:rPr lang="en-GB" sz="2200" dirty="0"/>
              <a:t>work with partners, through the Scottish Social Work Partnership (</a:t>
            </a:r>
            <a:r>
              <a:rPr lang="en-GB" sz="2200" dirty="0" err="1"/>
              <a:t>SSWP</a:t>
            </a:r>
            <a:r>
              <a:rPr lang="en-GB" sz="2200" dirty="0"/>
              <a:t>), to have oversight of national workforce planning and workforce numbers </a:t>
            </a:r>
          </a:p>
          <a:p>
            <a:pPr marL="285750" indent="-285750" fontAlgn="base">
              <a:spcAft>
                <a:spcPts val="300"/>
              </a:spcAft>
              <a:buFont typeface="Arial" panose="020B0604020202020204" pitchFamily="34" charset="0"/>
              <a:buChar char="•"/>
            </a:pPr>
            <a:r>
              <a:rPr lang="en-GB" sz="2200" dirty="0"/>
              <a:t>enable collaboration and delivery of the Scottish Social Work Partnership’s Strategic Plan for Social Work in Scotland (2026–29)</a:t>
            </a:r>
          </a:p>
        </p:txBody>
      </p:sp>
      <p:sp>
        <p:nvSpPr>
          <p:cNvPr id="2" name="TextBox 1">
            <a:extLst>
              <a:ext uri="{FF2B5EF4-FFF2-40B4-BE49-F238E27FC236}">
                <a16:creationId xmlns:a16="http://schemas.microsoft.com/office/drawing/2014/main" id="{F45899E8-2E99-D1FB-860D-7FF94F163523}"/>
              </a:ext>
            </a:extLst>
          </p:cNvPr>
          <p:cNvSpPr txBox="1"/>
          <p:nvPr/>
        </p:nvSpPr>
        <p:spPr>
          <a:xfrm>
            <a:off x="514399" y="291077"/>
            <a:ext cx="7560456" cy="646331"/>
          </a:xfrm>
          <a:prstGeom prst="rect">
            <a:avLst/>
          </a:prstGeom>
          <a:noFill/>
        </p:spPr>
        <p:txBody>
          <a:bodyPr wrap="square" rtlCol="0">
            <a:spAutoFit/>
          </a:bodyPr>
          <a:lstStyle/>
          <a:p>
            <a:pPr>
              <a:spcAft>
                <a:spcPts val="600"/>
              </a:spcAft>
            </a:pPr>
            <a:r>
              <a:rPr lang="en-GB" sz="3600" b="1" dirty="0">
                <a:solidFill>
                  <a:srgbClr val="0F5F60"/>
                </a:solidFill>
              </a:rPr>
              <a:t>Remit and responsibilities</a:t>
            </a:r>
            <a:endParaRPr lang="en-GB" sz="3600" b="1" i="1" dirty="0">
              <a:solidFill>
                <a:srgbClr val="0F5F60"/>
              </a:solidFill>
            </a:endParaRPr>
          </a:p>
        </p:txBody>
      </p:sp>
      <p:sp>
        <p:nvSpPr>
          <p:cNvPr id="5" name="TextBox 4">
            <a:extLst>
              <a:ext uri="{FF2B5EF4-FFF2-40B4-BE49-F238E27FC236}">
                <a16:creationId xmlns:a16="http://schemas.microsoft.com/office/drawing/2014/main" id="{A6DE0EF3-E863-DECC-8CBC-CD7128B816A9}"/>
              </a:ext>
            </a:extLst>
          </p:cNvPr>
          <p:cNvSpPr txBox="1"/>
          <p:nvPr/>
        </p:nvSpPr>
        <p:spPr>
          <a:xfrm>
            <a:off x="8324611" y="6382257"/>
            <a:ext cx="3867389" cy="369332"/>
          </a:xfrm>
          <a:prstGeom prst="rect">
            <a:avLst/>
          </a:prstGeom>
          <a:noFill/>
        </p:spPr>
        <p:txBody>
          <a:bodyPr wrap="square">
            <a:spAutoFit/>
          </a:bodyPr>
          <a:lstStyle/>
          <a:p>
            <a:r>
              <a:rPr lang="en-GB" b="1" i="1" dirty="0">
                <a:solidFill>
                  <a:srgbClr val="0F5F60"/>
                </a:solidFill>
              </a:rPr>
              <a:t>Leading excellence, driving change</a:t>
            </a:r>
            <a:endParaRPr lang="en-GB" dirty="0">
              <a:solidFill>
                <a:srgbClr val="0F5F60"/>
              </a:solidFill>
            </a:endParaRPr>
          </a:p>
        </p:txBody>
      </p:sp>
      <p:pic>
        <p:nvPicPr>
          <p:cNvPr id="4" name="Picture 3">
            <a:extLst>
              <a:ext uri="{FF2B5EF4-FFF2-40B4-BE49-F238E27FC236}">
                <a16:creationId xmlns:a16="http://schemas.microsoft.com/office/drawing/2014/main" id="{2CAD93A8-32C0-A289-165D-B9DA53ECAC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1694" y="291077"/>
            <a:ext cx="2985700" cy="751731"/>
          </a:xfrm>
          <a:prstGeom prst="rect">
            <a:avLst/>
          </a:prstGeom>
        </p:spPr>
      </p:pic>
    </p:spTree>
    <p:extLst>
      <p:ext uri="{BB962C8B-B14F-4D97-AF65-F5344CB8AC3E}">
        <p14:creationId xmlns:p14="http://schemas.microsoft.com/office/powerpoint/2010/main" val="3816296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CAA87-68DC-FBA4-5049-BB14E956FC4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015BC12-8140-8C98-CC5F-5B7AC0191822}"/>
              </a:ext>
            </a:extLst>
          </p:cNvPr>
          <p:cNvSpPr txBox="1"/>
          <p:nvPr/>
        </p:nvSpPr>
        <p:spPr>
          <a:xfrm>
            <a:off x="253154" y="1096755"/>
            <a:ext cx="11704240" cy="5247590"/>
          </a:xfrm>
          <a:prstGeom prst="rect">
            <a:avLst/>
          </a:prstGeom>
          <a:noFill/>
        </p:spPr>
        <p:txBody>
          <a:bodyPr wrap="square">
            <a:spAutoFit/>
          </a:bodyPr>
          <a:lstStyle/>
          <a:p>
            <a:pPr marL="342900" indent="-342900">
              <a:spcAft>
                <a:spcPts val="300"/>
              </a:spcAft>
              <a:buFont typeface="Arial" panose="020B0604020202020204" pitchFamily="34" charset="0"/>
              <a:buChar char="•"/>
            </a:pPr>
            <a:r>
              <a:rPr lang="en-GB" sz="2000" b="1" dirty="0"/>
              <a:t>Statutory authority and impartial expertise</a:t>
            </a:r>
            <a:r>
              <a:rPr lang="en-GB" sz="2000" dirty="0"/>
              <a:t>: provide independent evidence-based professional advice to Ministers, ‘on policy in relation to social work and the protection of individuals at particular risk of harm’</a:t>
            </a:r>
          </a:p>
          <a:p>
            <a:pPr marL="342900" lvl="0" indent="-342900">
              <a:spcAft>
                <a:spcPts val="300"/>
              </a:spcAft>
              <a:buFont typeface="Arial" panose="020B0604020202020204" pitchFamily="34" charset="0"/>
              <a:buChar char="•"/>
            </a:pPr>
            <a:r>
              <a:rPr lang="en-GB" sz="2000" b="1" dirty="0"/>
              <a:t>Championing  social work in government</a:t>
            </a:r>
            <a:r>
              <a:rPr lang="en-GB" sz="2000" dirty="0"/>
              <a:t>: act as an authoritative voice for social work, advocating its </a:t>
            </a:r>
            <a:br>
              <a:rPr lang="en-GB" sz="2000" dirty="0"/>
            </a:br>
            <a:r>
              <a:rPr lang="en-GB" sz="2000" dirty="0"/>
              <a:t>critical role in health and social care, and in improving outcomes for people</a:t>
            </a:r>
          </a:p>
          <a:p>
            <a:pPr marL="342900" indent="-342900">
              <a:spcAft>
                <a:spcPts val="300"/>
              </a:spcAft>
              <a:buFont typeface="Arial" panose="020B0604020202020204" pitchFamily="34" charset="0"/>
              <a:buChar char="•"/>
            </a:pPr>
            <a:r>
              <a:rPr lang="en-GB" sz="2000" b="1" dirty="0"/>
              <a:t>Consistency in national policy and practice</a:t>
            </a:r>
            <a:r>
              <a:rPr lang="en-GB" sz="2000" dirty="0"/>
              <a:t>: develop national frameworks that reduce variability, </a:t>
            </a:r>
            <a:br>
              <a:rPr lang="en-GB" sz="2000" dirty="0"/>
            </a:br>
            <a:r>
              <a:rPr lang="en-GB" sz="2000" dirty="0"/>
              <a:t>promote best practice, and enhance public confidence in social work</a:t>
            </a:r>
          </a:p>
          <a:p>
            <a:pPr marL="342900" lvl="0" indent="-342900">
              <a:spcAft>
                <a:spcPts val="300"/>
              </a:spcAft>
              <a:buFont typeface="Arial" panose="020B0604020202020204" pitchFamily="34" charset="0"/>
              <a:buChar char="•"/>
            </a:pPr>
            <a:r>
              <a:rPr lang="en-GB" sz="2000" b="1" dirty="0"/>
              <a:t>Proactive policy and legislative input</a:t>
            </a:r>
            <a:r>
              <a:rPr lang="en-GB" sz="2000" dirty="0"/>
              <a:t>: engage early in policy development to assess proposals for their impact on human rights, equity, and social justice, preventing unintended consequences</a:t>
            </a:r>
          </a:p>
          <a:p>
            <a:pPr marL="342900" lvl="0" indent="-342900">
              <a:spcAft>
                <a:spcPts val="300"/>
              </a:spcAft>
              <a:buFont typeface="Arial" panose="020B0604020202020204" pitchFamily="34" charset="0"/>
              <a:buChar char="•"/>
            </a:pPr>
            <a:r>
              <a:rPr lang="en-GB" sz="2000" b="1" dirty="0"/>
              <a:t>Driving effective implementation</a:t>
            </a:r>
            <a:r>
              <a:rPr lang="en-GB" sz="2000" dirty="0"/>
              <a:t>: monitor and influence the rollout of national strategies so they reflect the realities of social work practice and deliver meaningful improvements for people</a:t>
            </a:r>
          </a:p>
          <a:p>
            <a:pPr marL="342900" lvl="0" indent="-342900">
              <a:spcAft>
                <a:spcPts val="300"/>
              </a:spcAft>
              <a:buFont typeface="Arial" panose="020B0604020202020204" pitchFamily="34" charset="0"/>
              <a:buChar char="•"/>
            </a:pPr>
            <a:r>
              <a:rPr lang="en-GB" sz="2000" b="1" dirty="0"/>
              <a:t>Future-proofing the profession</a:t>
            </a:r>
            <a:r>
              <a:rPr lang="en-GB" sz="2000" dirty="0"/>
              <a:t>: lead on workforce development through a National Training Plan, ensuring consistent standards, continuous professional development, and readiness for emerging challenges</a:t>
            </a:r>
          </a:p>
          <a:p>
            <a:pPr marL="342900" lvl="0" indent="-342900">
              <a:spcAft>
                <a:spcPts val="300"/>
              </a:spcAft>
              <a:buFont typeface="Arial" panose="020B0604020202020204" pitchFamily="34" charset="0"/>
              <a:buChar char="•"/>
            </a:pPr>
            <a:r>
              <a:rPr lang="en-GB" sz="2000" b="1" dirty="0"/>
              <a:t>Transparency and accountability</a:t>
            </a:r>
            <a:r>
              <a:rPr lang="en-GB" sz="2000" dirty="0"/>
              <a:t>: publish an annual report to Scottish Ministers highlighting issues, </a:t>
            </a:r>
            <a:br>
              <a:rPr lang="en-GB" sz="2000" dirty="0"/>
            </a:br>
            <a:r>
              <a:rPr lang="en-GB" sz="2000" dirty="0"/>
              <a:t>progress and recommendations for strengthening social work’s contribution to national priorities</a:t>
            </a:r>
            <a:endParaRPr lang="en-GB" dirty="0"/>
          </a:p>
        </p:txBody>
      </p:sp>
      <p:sp>
        <p:nvSpPr>
          <p:cNvPr id="2" name="TextBox 1">
            <a:extLst>
              <a:ext uri="{FF2B5EF4-FFF2-40B4-BE49-F238E27FC236}">
                <a16:creationId xmlns:a16="http://schemas.microsoft.com/office/drawing/2014/main" id="{8D912E11-D4AA-04E2-5511-FBBE5463C8E1}"/>
              </a:ext>
            </a:extLst>
          </p:cNvPr>
          <p:cNvSpPr txBox="1"/>
          <p:nvPr/>
        </p:nvSpPr>
        <p:spPr>
          <a:xfrm>
            <a:off x="514399" y="291077"/>
            <a:ext cx="7433848" cy="646331"/>
          </a:xfrm>
          <a:prstGeom prst="rect">
            <a:avLst/>
          </a:prstGeom>
          <a:noFill/>
        </p:spPr>
        <p:txBody>
          <a:bodyPr wrap="square" rtlCol="0">
            <a:spAutoFit/>
          </a:bodyPr>
          <a:lstStyle/>
          <a:p>
            <a:pPr>
              <a:spcAft>
                <a:spcPts val="600"/>
              </a:spcAft>
            </a:pPr>
            <a:r>
              <a:rPr lang="en-GB" sz="3600" b="1" dirty="0">
                <a:solidFill>
                  <a:srgbClr val="0F5F60"/>
                </a:solidFill>
              </a:rPr>
              <a:t>Difference the NSWA will make …</a:t>
            </a:r>
            <a:endParaRPr lang="en-GB" sz="3600" b="1" i="1" dirty="0">
              <a:solidFill>
                <a:srgbClr val="0F5F60"/>
              </a:solidFill>
            </a:endParaRPr>
          </a:p>
        </p:txBody>
      </p:sp>
      <p:sp>
        <p:nvSpPr>
          <p:cNvPr id="4" name="TextBox 3">
            <a:extLst>
              <a:ext uri="{FF2B5EF4-FFF2-40B4-BE49-F238E27FC236}">
                <a16:creationId xmlns:a16="http://schemas.microsoft.com/office/drawing/2014/main" id="{5EA17AA2-716D-9255-982D-3E455BA65747}"/>
              </a:ext>
            </a:extLst>
          </p:cNvPr>
          <p:cNvSpPr txBox="1"/>
          <p:nvPr/>
        </p:nvSpPr>
        <p:spPr>
          <a:xfrm>
            <a:off x="8324611" y="6382257"/>
            <a:ext cx="3867389" cy="369332"/>
          </a:xfrm>
          <a:prstGeom prst="rect">
            <a:avLst/>
          </a:prstGeom>
          <a:noFill/>
        </p:spPr>
        <p:txBody>
          <a:bodyPr wrap="square">
            <a:spAutoFit/>
          </a:bodyPr>
          <a:lstStyle/>
          <a:p>
            <a:r>
              <a:rPr lang="en-GB" b="1" i="1" dirty="0">
                <a:solidFill>
                  <a:srgbClr val="0F5F60"/>
                </a:solidFill>
              </a:rPr>
              <a:t>Leading excellence, driving change</a:t>
            </a:r>
            <a:endParaRPr lang="en-GB" dirty="0">
              <a:solidFill>
                <a:srgbClr val="0F5F60"/>
              </a:solidFill>
            </a:endParaRPr>
          </a:p>
        </p:txBody>
      </p:sp>
      <p:pic>
        <p:nvPicPr>
          <p:cNvPr id="3" name="Picture 2">
            <a:extLst>
              <a:ext uri="{FF2B5EF4-FFF2-40B4-BE49-F238E27FC236}">
                <a16:creationId xmlns:a16="http://schemas.microsoft.com/office/drawing/2014/main" id="{67E53EE9-DCB2-6012-A1FC-C3C938DE9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1694" y="291077"/>
            <a:ext cx="2985700" cy="751731"/>
          </a:xfrm>
          <a:prstGeom prst="rect">
            <a:avLst/>
          </a:prstGeom>
        </p:spPr>
      </p:pic>
    </p:spTree>
    <p:extLst>
      <p:ext uri="{BB962C8B-B14F-4D97-AF65-F5344CB8AC3E}">
        <p14:creationId xmlns:p14="http://schemas.microsoft.com/office/powerpoint/2010/main" val="3491419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45BE8-72EF-C662-0037-F5029B473A2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D75E125-B813-ECAC-B4C9-5D358FB75F43}"/>
              </a:ext>
            </a:extLst>
          </p:cNvPr>
          <p:cNvSpPr txBox="1"/>
          <p:nvPr/>
        </p:nvSpPr>
        <p:spPr>
          <a:xfrm>
            <a:off x="514399" y="291077"/>
            <a:ext cx="7433848" cy="1200329"/>
          </a:xfrm>
          <a:prstGeom prst="rect">
            <a:avLst/>
          </a:prstGeom>
          <a:noFill/>
        </p:spPr>
        <p:txBody>
          <a:bodyPr wrap="square" rtlCol="0">
            <a:spAutoFit/>
          </a:bodyPr>
          <a:lstStyle/>
          <a:p>
            <a:pPr>
              <a:spcAft>
                <a:spcPts val="600"/>
              </a:spcAft>
            </a:pPr>
            <a:r>
              <a:rPr lang="en-GB" sz="3600" b="1" dirty="0">
                <a:solidFill>
                  <a:srgbClr val="0F5F60"/>
                </a:solidFill>
              </a:rPr>
              <a:t>National Social Work Agency role in supporting </a:t>
            </a:r>
            <a:r>
              <a:rPr lang="en-GB" sz="3600" b="1" dirty="0" err="1">
                <a:solidFill>
                  <a:srgbClr val="0F5F60"/>
                </a:solidFill>
              </a:rPr>
              <a:t>SDS</a:t>
            </a:r>
            <a:endParaRPr lang="en-GB" sz="3600" b="1" dirty="0">
              <a:solidFill>
                <a:srgbClr val="0F5F60"/>
              </a:solidFill>
            </a:endParaRPr>
          </a:p>
        </p:txBody>
      </p:sp>
      <p:sp>
        <p:nvSpPr>
          <p:cNvPr id="2" name="TextBox 1">
            <a:extLst>
              <a:ext uri="{FF2B5EF4-FFF2-40B4-BE49-F238E27FC236}">
                <a16:creationId xmlns:a16="http://schemas.microsoft.com/office/drawing/2014/main" id="{7765F225-9D4B-4FAA-280B-972DC2BEE496}"/>
              </a:ext>
            </a:extLst>
          </p:cNvPr>
          <p:cNvSpPr txBox="1"/>
          <p:nvPr/>
        </p:nvSpPr>
        <p:spPr>
          <a:xfrm>
            <a:off x="8324611" y="6382257"/>
            <a:ext cx="3867389" cy="369332"/>
          </a:xfrm>
          <a:prstGeom prst="rect">
            <a:avLst/>
          </a:prstGeom>
          <a:noFill/>
        </p:spPr>
        <p:txBody>
          <a:bodyPr wrap="square">
            <a:spAutoFit/>
          </a:bodyPr>
          <a:lstStyle/>
          <a:p>
            <a:r>
              <a:rPr lang="en-GB" b="1" i="1" dirty="0">
                <a:solidFill>
                  <a:srgbClr val="0F5F60"/>
                </a:solidFill>
              </a:rPr>
              <a:t>Leading excellence, driving change</a:t>
            </a:r>
            <a:endParaRPr lang="en-GB" dirty="0">
              <a:solidFill>
                <a:srgbClr val="0F5F60"/>
              </a:solidFill>
            </a:endParaRPr>
          </a:p>
        </p:txBody>
      </p:sp>
      <p:sp>
        <p:nvSpPr>
          <p:cNvPr id="4" name="TextBox 3">
            <a:extLst>
              <a:ext uri="{FF2B5EF4-FFF2-40B4-BE49-F238E27FC236}">
                <a16:creationId xmlns:a16="http://schemas.microsoft.com/office/drawing/2014/main" id="{A2E76E4D-6E6C-46FF-826C-840B9810B432}"/>
              </a:ext>
            </a:extLst>
          </p:cNvPr>
          <p:cNvSpPr txBox="1"/>
          <p:nvPr/>
        </p:nvSpPr>
        <p:spPr>
          <a:xfrm>
            <a:off x="514399" y="2014168"/>
            <a:ext cx="10997244" cy="4616648"/>
          </a:xfrm>
          <a:prstGeom prst="rect">
            <a:avLst/>
          </a:prstGeom>
          <a:noFill/>
        </p:spPr>
        <p:txBody>
          <a:bodyPr wrap="square">
            <a:spAutoFit/>
          </a:bodyPr>
          <a:lstStyle/>
          <a:p>
            <a:pPr marL="342900" lvl="0" indent="-342900">
              <a:buFont typeface="Symbol" panose="05050102010706020507" pitchFamily="18" charset="2"/>
              <a:buChar char=""/>
              <a:tabLst>
                <a:tab pos="457200" algn="l"/>
              </a:tabLst>
            </a:pPr>
            <a:r>
              <a:rPr lang="en-GB" sz="2100" b="1" dirty="0"/>
              <a:t>Consistency of messaging and visible backing for ethical decision-making are key to sustaining trust - </a:t>
            </a:r>
            <a:r>
              <a:rPr lang="en-GB" sz="2100" dirty="0"/>
              <a:t>The Agency will support strong national leadership,  aiding local partners to provide clarity of intent and reinforcing that values-based, human‑rights based, person‑led social work practice is supported. </a:t>
            </a:r>
          </a:p>
          <a:p>
            <a:pPr marL="342900" lvl="0" indent="-342900">
              <a:buFont typeface="Symbol" panose="05050102010706020507" pitchFamily="18" charset="2"/>
              <a:buChar char=""/>
              <a:tabLst>
                <a:tab pos="457200" algn="l"/>
              </a:tabLst>
            </a:pPr>
            <a:r>
              <a:rPr lang="en-GB" sz="2100" b="1" dirty="0"/>
              <a:t>A national advocate of values, conditions and standards - </a:t>
            </a:r>
            <a:r>
              <a:rPr lang="en-GB" sz="2100" dirty="0"/>
              <a:t>that enable social work to function as intended, to anchor </a:t>
            </a:r>
            <a:r>
              <a:rPr lang="en-GB" sz="2100" dirty="0" err="1"/>
              <a:t>SDS</a:t>
            </a:r>
            <a:r>
              <a:rPr lang="en-GB" sz="2100" dirty="0"/>
              <a:t> firmly in rights, relationships and professional judgement. </a:t>
            </a:r>
          </a:p>
          <a:p>
            <a:pPr marL="342900" lvl="0" indent="-342900">
              <a:buFont typeface="Symbol" panose="05050102010706020507" pitchFamily="18" charset="2"/>
              <a:buChar char=""/>
              <a:tabLst>
                <a:tab pos="457200" algn="l"/>
              </a:tabLst>
            </a:pPr>
            <a:r>
              <a:rPr lang="en-GB" sz="2100" b="1" dirty="0"/>
              <a:t>We have a commitment to be highly visible and meet and hear from people </a:t>
            </a:r>
            <a:r>
              <a:rPr lang="en-GB" sz="2100" dirty="0"/>
              <a:t>– this includes close working with the </a:t>
            </a:r>
            <a:r>
              <a:rPr lang="en-GB" sz="2100" dirty="0" err="1"/>
              <a:t>SDS</a:t>
            </a:r>
            <a:r>
              <a:rPr lang="en-GB" sz="2100" dirty="0"/>
              <a:t> Collaboration going forward, to ensure our actions are informed by those with lived experience</a:t>
            </a:r>
          </a:p>
          <a:p>
            <a:pPr marL="342900" lvl="0" indent="-342900">
              <a:buFont typeface="Symbol" panose="05050102010706020507" pitchFamily="18" charset="2"/>
              <a:buChar char=""/>
              <a:tabLst>
                <a:tab pos="457200" algn="l"/>
              </a:tabLst>
            </a:pPr>
            <a:r>
              <a:rPr lang="en-GB" sz="2100" b="1" dirty="0"/>
              <a:t>The National Social Work Agency national role in workforce planning, education, professional development and service improvement -  </a:t>
            </a:r>
            <a:r>
              <a:rPr lang="en-GB" sz="2100" dirty="0"/>
              <a:t>empowering the profession and working in partnership to drive positive change and support safe, flexible and relational practice around </a:t>
            </a:r>
            <a:r>
              <a:rPr lang="en-GB" sz="2100" dirty="0" err="1"/>
              <a:t>SDS</a:t>
            </a:r>
            <a:r>
              <a:rPr lang="en-GB" sz="2100" dirty="0"/>
              <a:t>. </a:t>
            </a:r>
          </a:p>
        </p:txBody>
      </p:sp>
      <p:pic>
        <p:nvPicPr>
          <p:cNvPr id="5" name="Picture 4">
            <a:extLst>
              <a:ext uri="{FF2B5EF4-FFF2-40B4-BE49-F238E27FC236}">
                <a16:creationId xmlns:a16="http://schemas.microsoft.com/office/drawing/2014/main" id="{948AC6E1-1DB6-393D-2A90-E49C6C3320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1694" y="291077"/>
            <a:ext cx="2985700" cy="751731"/>
          </a:xfrm>
          <a:prstGeom prst="rect">
            <a:avLst/>
          </a:prstGeom>
        </p:spPr>
      </p:pic>
    </p:spTree>
    <p:extLst>
      <p:ext uri="{BB962C8B-B14F-4D97-AF65-F5344CB8AC3E}">
        <p14:creationId xmlns:p14="http://schemas.microsoft.com/office/powerpoint/2010/main" val="1795929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a:extLst>
              <a:ext uri="{FF2B5EF4-FFF2-40B4-BE49-F238E27FC236}">
                <a16:creationId xmlns:a16="http://schemas.microsoft.com/office/drawing/2014/main" id="{89E14243-4338-70A4-E42A-E44DCC3C218E}"/>
              </a:ext>
            </a:extLst>
          </p:cNvPr>
          <p:cNvGraphicFramePr>
            <a:graphicFrameLocks/>
          </p:cNvGraphicFramePr>
          <p:nvPr>
            <p:extLst>
              <p:ext uri="{D42A27DB-BD31-4B8C-83A1-F6EECF244321}">
                <p14:modId xmlns:p14="http://schemas.microsoft.com/office/powerpoint/2010/main" val="2780419312"/>
              </p:ext>
            </p:extLst>
          </p:nvPr>
        </p:nvGraphicFramePr>
        <p:xfrm>
          <a:off x="6555475" y="2190823"/>
          <a:ext cx="5247249" cy="3702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09114DE-E0FC-2F0F-35B2-901CBE0D5677}"/>
              </a:ext>
            </a:extLst>
          </p:cNvPr>
          <p:cNvSpPr txBox="1"/>
          <p:nvPr/>
        </p:nvSpPr>
        <p:spPr>
          <a:xfrm>
            <a:off x="514399" y="291077"/>
            <a:ext cx="7433848" cy="646331"/>
          </a:xfrm>
          <a:prstGeom prst="rect">
            <a:avLst/>
          </a:prstGeom>
          <a:noFill/>
        </p:spPr>
        <p:txBody>
          <a:bodyPr wrap="square" rtlCol="0">
            <a:spAutoFit/>
          </a:bodyPr>
          <a:lstStyle/>
          <a:p>
            <a:pPr>
              <a:spcAft>
                <a:spcPts val="600"/>
              </a:spcAft>
            </a:pPr>
            <a:r>
              <a:rPr lang="en-GB" sz="3600" b="1" dirty="0">
                <a:solidFill>
                  <a:srgbClr val="0F5F60"/>
                </a:solidFill>
              </a:rPr>
              <a:t>Governance and planning</a:t>
            </a:r>
            <a:endParaRPr lang="en-GB" sz="3600" b="1" i="1" dirty="0">
              <a:solidFill>
                <a:srgbClr val="0F5F60"/>
              </a:solidFill>
            </a:endParaRPr>
          </a:p>
        </p:txBody>
      </p:sp>
      <p:sp>
        <p:nvSpPr>
          <p:cNvPr id="10" name="TextBox 9">
            <a:extLst>
              <a:ext uri="{FF2B5EF4-FFF2-40B4-BE49-F238E27FC236}">
                <a16:creationId xmlns:a16="http://schemas.microsoft.com/office/drawing/2014/main" id="{49CFB2E1-9AA6-8C63-EC14-399819C6C90A}"/>
              </a:ext>
            </a:extLst>
          </p:cNvPr>
          <p:cNvSpPr txBox="1"/>
          <p:nvPr/>
        </p:nvSpPr>
        <p:spPr>
          <a:xfrm>
            <a:off x="582639" y="1325130"/>
            <a:ext cx="5053888" cy="1477328"/>
          </a:xfrm>
          <a:prstGeom prst="rect">
            <a:avLst/>
          </a:prstGeom>
          <a:noFill/>
        </p:spPr>
        <p:txBody>
          <a:bodyPr wrap="square" rtlCol="0">
            <a:spAutoFit/>
          </a:bodyPr>
          <a:lstStyle/>
          <a:p>
            <a:r>
              <a:rPr lang="en-GB" b="1" dirty="0"/>
              <a:t>Framework agreement </a:t>
            </a:r>
            <a:r>
              <a:rPr lang="en-GB" dirty="0"/>
              <a:t>with Scottish Ministers will outline the National Social Work Agency roles and responsibilities, budget, accountability and governance as an executive agency of the Scottish Government.</a:t>
            </a:r>
          </a:p>
        </p:txBody>
      </p:sp>
      <p:sp>
        <p:nvSpPr>
          <p:cNvPr id="12" name="TextBox 11">
            <a:extLst>
              <a:ext uri="{FF2B5EF4-FFF2-40B4-BE49-F238E27FC236}">
                <a16:creationId xmlns:a16="http://schemas.microsoft.com/office/drawing/2014/main" id="{AC216567-55F3-25E2-4397-BBE967045EDC}"/>
              </a:ext>
            </a:extLst>
          </p:cNvPr>
          <p:cNvSpPr txBox="1"/>
          <p:nvPr/>
        </p:nvSpPr>
        <p:spPr>
          <a:xfrm>
            <a:off x="-6657" y="6243757"/>
            <a:ext cx="5747815" cy="646331"/>
          </a:xfrm>
          <a:prstGeom prst="rect">
            <a:avLst/>
          </a:prstGeom>
          <a:solidFill>
            <a:srgbClr val="0F5F60"/>
          </a:solidFill>
          <a:ln>
            <a:solidFill>
              <a:srgbClr val="0F5F60"/>
            </a:solidFill>
          </a:ln>
        </p:spPr>
        <p:txBody>
          <a:bodyPr wrap="square" rtlCol="0">
            <a:spAutoFit/>
          </a:bodyPr>
          <a:lstStyle/>
          <a:p>
            <a:pPr algn="ctr">
              <a:spcAft>
                <a:spcPts val="600"/>
              </a:spcAft>
            </a:pPr>
            <a:r>
              <a:rPr lang="en-GB" b="1" dirty="0">
                <a:solidFill>
                  <a:schemeClr val="bg1"/>
                </a:solidFill>
              </a:rPr>
              <a:t>OCSWA will cease to exist </a:t>
            </a:r>
            <a:r>
              <a:rPr lang="en-GB" dirty="0">
                <a:solidFill>
                  <a:schemeClr val="bg1"/>
                </a:solidFill>
              </a:rPr>
              <a:t>on the launch </a:t>
            </a:r>
            <a:br>
              <a:rPr lang="en-GB" dirty="0">
                <a:solidFill>
                  <a:schemeClr val="bg1"/>
                </a:solidFill>
              </a:rPr>
            </a:br>
            <a:r>
              <a:rPr lang="en-GB" dirty="0">
                <a:solidFill>
                  <a:schemeClr val="bg1"/>
                </a:solidFill>
              </a:rPr>
              <a:t>of the National Social Work Agency</a:t>
            </a:r>
          </a:p>
        </p:txBody>
      </p:sp>
      <p:sp>
        <p:nvSpPr>
          <p:cNvPr id="13" name="TextBox 12">
            <a:extLst>
              <a:ext uri="{FF2B5EF4-FFF2-40B4-BE49-F238E27FC236}">
                <a16:creationId xmlns:a16="http://schemas.microsoft.com/office/drawing/2014/main" id="{941712AD-4E59-1B36-5BE3-5696882EB60B}"/>
              </a:ext>
            </a:extLst>
          </p:cNvPr>
          <p:cNvSpPr txBox="1"/>
          <p:nvPr/>
        </p:nvSpPr>
        <p:spPr>
          <a:xfrm>
            <a:off x="582639" y="2962031"/>
            <a:ext cx="4917409" cy="1477328"/>
          </a:xfrm>
          <a:prstGeom prst="rect">
            <a:avLst/>
          </a:prstGeom>
          <a:noFill/>
        </p:spPr>
        <p:txBody>
          <a:bodyPr wrap="square" rtlCol="0">
            <a:spAutoFit/>
          </a:bodyPr>
          <a:lstStyle/>
          <a:p>
            <a:pPr>
              <a:spcAft>
                <a:spcPts val="600"/>
              </a:spcAft>
            </a:pPr>
            <a:r>
              <a:rPr lang="en-GB" b="1" dirty="0"/>
              <a:t>Our corporate plan </a:t>
            </a:r>
            <a:r>
              <a:rPr lang="en-GB" dirty="0"/>
              <a:t>will outline our vision and values, who we are, how we will work, our strategic objectives and our aims. It will align with the current direction of the Scottish Social Work Partnership. </a:t>
            </a:r>
          </a:p>
        </p:txBody>
      </p:sp>
      <p:sp>
        <p:nvSpPr>
          <p:cNvPr id="3" name="TextBox 2">
            <a:extLst>
              <a:ext uri="{FF2B5EF4-FFF2-40B4-BE49-F238E27FC236}">
                <a16:creationId xmlns:a16="http://schemas.microsoft.com/office/drawing/2014/main" id="{B1EABA21-A7C1-D21A-4743-DBAB127C0404}"/>
              </a:ext>
            </a:extLst>
          </p:cNvPr>
          <p:cNvSpPr txBox="1"/>
          <p:nvPr/>
        </p:nvSpPr>
        <p:spPr>
          <a:xfrm>
            <a:off x="582638" y="4598932"/>
            <a:ext cx="5158520" cy="1477328"/>
          </a:xfrm>
          <a:prstGeom prst="rect">
            <a:avLst/>
          </a:prstGeom>
          <a:noFill/>
        </p:spPr>
        <p:txBody>
          <a:bodyPr wrap="square" rtlCol="0">
            <a:spAutoFit/>
          </a:bodyPr>
          <a:lstStyle/>
          <a:p>
            <a:pPr>
              <a:spcAft>
                <a:spcPts val="600"/>
              </a:spcAft>
            </a:pPr>
            <a:r>
              <a:rPr lang="en-GB" b="1" dirty="0"/>
              <a:t>Our website </a:t>
            </a:r>
            <a:r>
              <a:rPr lang="en-GB" dirty="0"/>
              <a:t>will hold our corporate documents, as well as reports required of an executive agency and the statutory reporting of the National Chief Social Work Adviser. Our visual identity will appear with Scottish Government branding.</a:t>
            </a:r>
          </a:p>
        </p:txBody>
      </p:sp>
      <p:sp>
        <p:nvSpPr>
          <p:cNvPr id="2" name="TextBox 1">
            <a:extLst>
              <a:ext uri="{FF2B5EF4-FFF2-40B4-BE49-F238E27FC236}">
                <a16:creationId xmlns:a16="http://schemas.microsoft.com/office/drawing/2014/main" id="{AC74D50C-B1BE-D4ED-F865-649F6E0D048F}"/>
              </a:ext>
            </a:extLst>
          </p:cNvPr>
          <p:cNvSpPr txBox="1"/>
          <p:nvPr/>
        </p:nvSpPr>
        <p:spPr>
          <a:xfrm>
            <a:off x="8324611" y="6382257"/>
            <a:ext cx="3867389" cy="369332"/>
          </a:xfrm>
          <a:prstGeom prst="rect">
            <a:avLst/>
          </a:prstGeom>
          <a:noFill/>
        </p:spPr>
        <p:txBody>
          <a:bodyPr wrap="square">
            <a:spAutoFit/>
          </a:bodyPr>
          <a:lstStyle/>
          <a:p>
            <a:r>
              <a:rPr lang="en-GB" sz="1800" b="1" i="1" dirty="0">
                <a:solidFill>
                  <a:srgbClr val="0F5F60"/>
                </a:solidFill>
              </a:rPr>
              <a:t>Leading excellence, driving change</a:t>
            </a:r>
            <a:endParaRPr lang="en-GB" dirty="0">
              <a:solidFill>
                <a:srgbClr val="0F5F60"/>
              </a:solidFill>
            </a:endParaRPr>
          </a:p>
        </p:txBody>
      </p:sp>
      <p:pic>
        <p:nvPicPr>
          <p:cNvPr id="7" name="Picture 6">
            <a:extLst>
              <a:ext uri="{FF2B5EF4-FFF2-40B4-BE49-F238E27FC236}">
                <a16:creationId xmlns:a16="http://schemas.microsoft.com/office/drawing/2014/main" id="{8125BF46-7A27-FDE5-CB62-E800D6FEF7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04546" y="291077"/>
            <a:ext cx="3398178" cy="855584"/>
          </a:xfrm>
          <a:prstGeom prst="rect">
            <a:avLst/>
          </a:prstGeom>
        </p:spPr>
      </p:pic>
    </p:spTree>
    <p:extLst>
      <p:ext uri="{BB962C8B-B14F-4D97-AF65-F5344CB8AC3E}">
        <p14:creationId xmlns:p14="http://schemas.microsoft.com/office/powerpoint/2010/main" val="3318168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DFE3A3-1B0C-3081-C472-6E672E0059C0}"/>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EAFBB7C-BA65-4034-8F52-32E6C514E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555"/>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B9D56ACA-1E9F-4685-8853-D3A4777AC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55"/>
            <a:ext cx="12192000" cy="6858000"/>
          </a:xfrm>
          <a:custGeom>
            <a:avLst/>
            <a:gdLst>
              <a:gd name="connsiteX0" fmla="*/ 3847754 w 12192000"/>
              <a:gd name="connsiteY0" fmla="*/ 5 h 6858000"/>
              <a:gd name="connsiteX1" fmla="*/ 3847754 w 12192000"/>
              <a:gd name="connsiteY1" fmla="*/ 4197373 h 6858000"/>
              <a:gd name="connsiteX2" fmla="*/ 4423416 w 12192000"/>
              <a:gd name="connsiteY2" fmla="*/ 4197373 h 6858000"/>
              <a:gd name="connsiteX3" fmla="*/ 4430942 w 12192000"/>
              <a:gd name="connsiteY3" fmla="*/ 4172627 h 6858000"/>
              <a:gd name="connsiteX4" fmla="*/ 4570893 w 12192000"/>
              <a:gd name="connsiteY4" fmla="*/ 4067350 h 6858000"/>
              <a:gd name="connsiteX5" fmla="*/ 5082240 w 12192000"/>
              <a:gd name="connsiteY5" fmla="*/ 4000508 h 6858000"/>
              <a:gd name="connsiteX6" fmla="*/ 5767374 w 12192000"/>
              <a:gd name="connsiteY6" fmla="*/ 3903586 h 6858000"/>
              <a:gd name="connsiteX7" fmla="*/ 6455849 w 12192000"/>
              <a:gd name="connsiteY7" fmla="*/ 3820032 h 6858000"/>
              <a:gd name="connsiteX8" fmla="*/ 7144325 w 12192000"/>
              <a:gd name="connsiteY8" fmla="*/ 3820032 h 6858000"/>
              <a:gd name="connsiteX9" fmla="*/ 7341512 w 12192000"/>
              <a:gd name="connsiteY9" fmla="*/ 3826717 h 6858000"/>
              <a:gd name="connsiteX10" fmla="*/ 7344854 w 12192000"/>
              <a:gd name="connsiteY10" fmla="*/ 3826717 h 6858000"/>
              <a:gd name="connsiteX11" fmla="*/ 7534641 w 12192000"/>
              <a:gd name="connsiteY11" fmla="*/ 3832816 h 6858000"/>
              <a:gd name="connsiteX12" fmla="*/ 7534641 w 12192000"/>
              <a:gd name="connsiteY12" fmla="*/ 5 h 6858000"/>
              <a:gd name="connsiteX13" fmla="*/ 3728859 w 12192000"/>
              <a:gd name="connsiteY13" fmla="*/ 0 h 6858000"/>
              <a:gd name="connsiteX14" fmla="*/ 12192000 w 12192000"/>
              <a:gd name="connsiteY14" fmla="*/ 0 h 6858000"/>
              <a:gd name="connsiteX15" fmla="*/ 12192000 w 12192000"/>
              <a:gd name="connsiteY15" fmla="*/ 1 h 6858000"/>
              <a:gd name="connsiteX16" fmla="*/ 7653538 w 12192000"/>
              <a:gd name="connsiteY16" fmla="*/ 1 h 6858000"/>
              <a:gd name="connsiteX17" fmla="*/ 7653538 w 12192000"/>
              <a:gd name="connsiteY17" fmla="*/ 3836633 h 6858000"/>
              <a:gd name="connsiteX18" fmla="*/ 7773901 w 12192000"/>
              <a:gd name="connsiteY18" fmla="*/ 3840500 h 6858000"/>
              <a:gd name="connsiteX19" fmla="*/ 8200440 w 12192000"/>
              <a:gd name="connsiteY19" fmla="*/ 3856793 h 6858000"/>
              <a:gd name="connsiteX20" fmla="*/ 8517940 w 12192000"/>
              <a:gd name="connsiteY20" fmla="*/ 3860135 h 6858000"/>
              <a:gd name="connsiteX21" fmla="*/ 9206418 w 12192000"/>
              <a:gd name="connsiteY21" fmla="*/ 3863477 h 6858000"/>
              <a:gd name="connsiteX22" fmla="*/ 9891553 w 12192000"/>
              <a:gd name="connsiteY22" fmla="*/ 3850108 h 6858000"/>
              <a:gd name="connsiteX23" fmla="*/ 10586714 w 12192000"/>
              <a:gd name="connsiteY23" fmla="*/ 3810003 h 6858000"/>
              <a:gd name="connsiteX24" fmla="*/ 11271848 w 12192000"/>
              <a:gd name="connsiteY24" fmla="*/ 3756529 h 6858000"/>
              <a:gd name="connsiteX25" fmla="*/ 11709667 w 12192000"/>
              <a:gd name="connsiteY25" fmla="*/ 3636212 h 6858000"/>
              <a:gd name="connsiteX26" fmla="*/ 12184248 w 12192000"/>
              <a:gd name="connsiteY26" fmla="*/ 3429001 h 6858000"/>
              <a:gd name="connsiteX27" fmla="*/ 12192000 w 12192000"/>
              <a:gd name="connsiteY27" fmla="*/ 3437173 h 6858000"/>
              <a:gd name="connsiteX28" fmla="*/ 12192000 w 12192000"/>
              <a:gd name="connsiteY28" fmla="*/ 6858000 h 6858000"/>
              <a:gd name="connsiteX29" fmla="*/ 0 w 12192000"/>
              <a:gd name="connsiteY29" fmla="*/ 6858000 h 6858000"/>
              <a:gd name="connsiteX30" fmla="*/ 0 w 12192000"/>
              <a:gd name="connsiteY30" fmla="*/ 6857989 h 6858000"/>
              <a:gd name="connsiteX31" fmla="*/ 6542821 w 12192000"/>
              <a:gd name="connsiteY31" fmla="*/ 6857989 h 6858000"/>
              <a:gd name="connsiteX32" fmla="*/ 6553813 w 12192000"/>
              <a:gd name="connsiteY32" fmla="*/ 6856417 h 6858000"/>
              <a:gd name="connsiteX33" fmla="*/ 6836849 w 12192000"/>
              <a:gd name="connsiteY33" fmla="*/ 6797865 h 6858000"/>
              <a:gd name="connsiteX34" fmla="*/ 5951187 w 12192000"/>
              <a:gd name="connsiteY34" fmla="*/ 6644126 h 6858000"/>
              <a:gd name="connsiteX35" fmla="*/ 6001320 w 12192000"/>
              <a:gd name="connsiteY35" fmla="*/ 6624073 h 6858000"/>
              <a:gd name="connsiteX36" fmla="*/ 5904397 w 12192000"/>
              <a:gd name="connsiteY36" fmla="*/ 6543863 h 6858000"/>
              <a:gd name="connsiteX37" fmla="*/ 5506684 w 12192000"/>
              <a:gd name="connsiteY37" fmla="*/ 6416862 h 6858000"/>
              <a:gd name="connsiteX38" fmla="*/ 6001320 w 12192000"/>
              <a:gd name="connsiteY38" fmla="*/ 6202967 h 6858000"/>
              <a:gd name="connsiteX39" fmla="*/ 5443186 w 12192000"/>
              <a:gd name="connsiteY39" fmla="*/ 5912202 h 6858000"/>
              <a:gd name="connsiteX40" fmla="*/ 5159104 w 12192000"/>
              <a:gd name="connsiteY40" fmla="*/ 5842017 h 6858000"/>
              <a:gd name="connsiteX41" fmla="*/ 6094899 w 12192000"/>
              <a:gd name="connsiteY41" fmla="*/ 5477726 h 6858000"/>
              <a:gd name="connsiteX42" fmla="*/ 4577576 w 12192000"/>
              <a:gd name="connsiteY42" fmla="*/ 5297251 h 6858000"/>
              <a:gd name="connsiteX43" fmla="*/ 4701234 w 12192000"/>
              <a:gd name="connsiteY43" fmla="*/ 5223724 h 6858000"/>
              <a:gd name="connsiteX44" fmla="*/ 5643712 w 12192000"/>
              <a:gd name="connsiteY44" fmla="*/ 5243777 h 6858000"/>
              <a:gd name="connsiteX45" fmla="*/ 5800793 w 12192000"/>
              <a:gd name="connsiteY45" fmla="*/ 5186961 h 6858000"/>
              <a:gd name="connsiteX46" fmla="*/ 5643712 w 12192000"/>
              <a:gd name="connsiteY46" fmla="*/ 5096724 h 6858000"/>
              <a:gd name="connsiteX47" fmla="*/ 5032104 w 12192000"/>
              <a:gd name="connsiteY47" fmla="*/ 5029881 h 6858000"/>
              <a:gd name="connsiteX48" fmla="*/ 4871682 w 12192000"/>
              <a:gd name="connsiteY48" fmla="*/ 4879485 h 6858000"/>
              <a:gd name="connsiteX49" fmla="*/ 4600971 w 12192000"/>
              <a:gd name="connsiteY49" fmla="*/ 4705695 h 6858000"/>
              <a:gd name="connsiteX50" fmla="*/ 4788128 w 12192000"/>
              <a:gd name="connsiteY50" fmla="*/ 4561984 h 6858000"/>
              <a:gd name="connsiteX51" fmla="*/ 4483995 w 12192000"/>
              <a:gd name="connsiteY51" fmla="*/ 4348088 h 6858000"/>
              <a:gd name="connsiteX52" fmla="*/ 4460097 w 12192000"/>
              <a:gd name="connsiteY52" fmla="*/ 4316252 h 6858000"/>
              <a:gd name="connsiteX53" fmla="*/ 0 w 12192000"/>
              <a:gd name="connsiteY53" fmla="*/ 4316252 h 6858000"/>
              <a:gd name="connsiteX54" fmla="*/ 0 w 12192000"/>
              <a:gd name="connsiteY54" fmla="*/ 4197368 h 6858000"/>
              <a:gd name="connsiteX55" fmla="*/ 3728859 w 12192000"/>
              <a:gd name="connsiteY55" fmla="*/ 41973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6858000">
                <a:moveTo>
                  <a:pt x="3847754" y="5"/>
                </a:moveTo>
                <a:lnTo>
                  <a:pt x="3847754" y="4197373"/>
                </a:lnTo>
                <a:lnTo>
                  <a:pt x="4423416" y="4197373"/>
                </a:lnTo>
                <a:lnTo>
                  <a:pt x="4430942" y="4172627"/>
                </a:lnTo>
                <a:cubicBezTo>
                  <a:pt x="4453920" y="4128344"/>
                  <a:pt x="4509064" y="4095758"/>
                  <a:pt x="4570893" y="4067350"/>
                </a:cubicBezTo>
                <a:cubicBezTo>
                  <a:pt x="4731315" y="3997165"/>
                  <a:pt x="4908447" y="4013876"/>
                  <a:pt x="5082240" y="4000508"/>
                </a:cubicBezTo>
                <a:cubicBezTo>
                  <a:pt x="5312846" y="3970428"/>
                  <a:pt x="5533424" y="3900244"/>
                  <a:pt x="5767374" y="3903586"/>
                </a:cubicBezTo>
                <a:cubicBezTo>
                  <a:pt x="5987953" y="3833401"/>
                  <a:pt x="6231927" y="3910270"/>
                  <a:pt x="6455849" y="3820032"/>
                </a:cubicBezTo>
                <a:cubicBezTo>
                  <a:pt x="6683114" y="3820032"/>
                  <a:pt x="6913720" y="3820032"/>
                  <a:pt x="7144325" y="3820032"/>
                </a:cubicBezTo>
                <a:cubicBezTo>
                  <a:pt x="7211170" y="3823375"/>
                  <a:pt x="7274668" y="3823375"/>
                  <a:pt x="7341512" y="3826717"/>
                </a:cubicBezTo>
                <a:cubicBezTo>
                  <a:pt x="7341512" y="3826717"/>
                  <a:pt x="7344854" y="3826717"/>
                  <a:pt x="7344854" y="3826717"/>
                </a:cubicBezTo>
                <a:lnTo>
                  <a:pt x="7534641" y="3832816"/>
                </a:lnTo>
                <a:lnTo>
                  <a:pt x="7534641" y="5"/>
                </a:lnTo>
                <a:close/>
                <a:moveTo>
                  <a:pt x="3728859" y="0"/>
                </a:moveTo>
                <a:lnTo>
                  <a:pt x="12192000" y="0"/>
                </a:lnTo>
                <a:lnTo>
                  <a:pt x="12192000" y="1"/>
                </a:lnTo>
                <a:lnTo>
                  <a:pt x="7653538" y="1"/>
                </a:lnTo>
                <a:lnTo>
                  <a:pt x="7653538" y="3836633"/>
                </a:lnTo>
                <a:lnTo>
                  <a:pt x="7773901" y="3840500"/>
                </a:lnTo>
                <a:cubicBezTo>
                  <a:pt x="7916359" y="3845096"/>
                  <a:pt x="8058399" y="3850109"/>
                  <a:pt x="8200440" y="3856793"/>
                </a:cubicBezTo>
                <a:cubicBezTo>
                  <a:pt x="8307387" y="3856793"/>
                  <a:pt x="8410993" y="3860135"/>
                  <a:pt x="8517940" y="3860135"/>
                </a:cubicBezTo>
                <a:cubicBezTo>
                  <a:pt x="8745205" y="3876845"/>
                  <a:pt x="8975812" y="3886871"/>
                  <a:pt x="9206418" y="3863477"/>
                </a:cubicBezTo>
                <a:cubicBezTo>
                  <a:pt x="9437024" y="3883530"/>
                  <a:pt x="9660946" y="3870162"/>
                  <a:pt x="9891553" y="3850108"/>
                </a:cubicBezTo>
                <a:cubicBezTo>
                  <a:pt x="10125500" y="3873504"/>
                  <a:pt x="10356108" y="3840082"/>
                  <a:pt x="10586714" y="3810003"/>
                </a:cubicBezTo>
                <a:cubicBezTo>
                  <a:pt x="10817321" y="3823372"/>
                  <a:pt x="11047927" y="3823372"/>
                  <a:pt x="11271848" y="3756529"/>
                </a:cubicBezTo>
                <a:cubicBezTo>
                  <a:pt x="11442298" y="3830056"/>
                  <a:pt x="11525851" y="3589423"/>
                  <a:pt x="11709667" y="3636212"/>
                </a:cubicBezTo>
                <a:cubicBezTo>
                  <a:pt x="11893484" y="3686345"/>
                  <a:pt x="12023827" y="3495843"/>
                  <a:pt x="12184248" y="3429001"/>
                </a:cubicBezTo>
                <a:lnTo>
                  <a:pt x="12192000" y="3437173"/>
                </a:lnTo>
                <a:lnTo>
                  <a:pt x="12192000" y="6858000"/>
                </a:lnTo>
                <a:lnTo>
                  <a:pt x="0" y="6858000"/>
                </a:lnTo>
                <a:lnTo>
                  <a:pt x="0" y="6857989"/>
                </a:lnTo>
                <a:lnTo>
                  <a:pt x="6542821" y="6857989"/>
                </a:lnTo>
                <a:lnTo>
                  <a:pt x="6553813" y="6856417"/>
                </a:lnTo>
                <a:cubicBezTo>
                  <a:pt x="6636844" y="6844080"/>
                  <a:pt x="6761651" y="6822931"/>
                  <a:pt x="6836849" y="6797865"/>
                </a:cubicBezTo>
                <a:cubicBezTo>
                  <a:pt x="6663059" y="6794522"/>
                  <a:pt x="5977924" y="6667523"/>
                  <a:pt x="5951187" y="6644126"/>
                </a:cubicBezTo>
                <a:cubicBezTo>
                  <a:pt x="5964556" y="6637442"/>
                  <a:pt x="5984611" y="6630759"/>
                  <a:pt x="6001320" y="6624073"/>
                </a:cubicBezTo>
                <a:cubicBezTo>
                  <a:pt x="5964556" y="6604022"/>
                  <a:pt x="5934477" y="6580627"/>
                  <a:pt x="5904397" y="6543863"/>
                </a:cubicBezTo>
                <a:cubicBezTo>
                  <a:pt x="5807476" y="6420205"/>
                  <a:pt x="5643712" y="6463653"/>
                  <a:pt x="5506684" y="6416862"/>
                </a:cubicBezTo>
                <a:cubicBezTo>
                  <a:pt x="5593580" y="6156177"/>
                  <a:pt x="5824187" y="6253098"/>
                  <a:pt x="6001320" y="6202967"/>
                </a:cubicBezTo>
                <a:cubicBezTo>
                  <a:pt x="5536764" y="6049228"/>
                  <a:pt x="5627001" y="5969017"/>
                  <a:pt x="5443186" y="5912202"/>
                </a:cubicBezTo>
                <a:cubicBezTo>
                  <a:pt x="5212579" y="5842017"/>
                  <a:pt x="5159104" y="5842017"/>
                  <a:pt x="5159104" y="5842017"/>
                </a:cubicBezTo>
                <a:cubicBezTo>
                  <a:pt x="5429816" y="5628122"/>
                  <a:pt x="5754003" y="5858729"/>
                  <a:pt x="6094899" y="5477726"/>
                </a:cubicBezTo>
                <a:cubicBezTo>
                  <a:pt x="5767371" y="5424253"/>
                  <a:pt x="4788128" y="5397515"/>
                  <a:pt x="4577576" y="5297251"/>
                </a:cubicBezTo>
                <a:cubicBezTo>
                  <a:pt x="4657786" y="5334014"/>
                  <a:pt x="4664471" y="5223724"/>
                  <a:pt x="4701234" y="5223724"/>
                </a:cubicBezTo>
                <a:cubicBezTo>
                  <a:pt x="5012051" y="5220383"/>
                  <a:pt x="5329552" y="5283884"/>
                  <a:pt x="5643712" y="5243777"/>
                </a:cubicBezTo>
                <a:cubicBezTo>
                  <a:pt x="5700528" y="5240436"/>
                  <a:pt x="5790766" y="5270513"/>
                  <a:pt x="5800793" y="5186961"/>
                </a:cubicBezTo>
                <a:cubicBezTo>
                  <a:pt x="5810818" y="5083355"/>
                  <a:pt x="5693843" y="5106750"/>
                  <a:pt x="5643712" y="5096724"/>
                </a:cubicBezTo>
                <a:cubicBezTo>
                  <a:pt x="5439842" y="5063302"/>
                  <a:pt x="5239316" y="5049935"/>
                  <a:pt x="5032104" y="5029881"/>
                </a:cubicBezTo>
                <a:cubicBezTo>
                  <a:pt x="4945209" y="5019854"/>
                  <a:pt x="4838261" y="5039907"/>
                  <a:pt x="4871682" y="4879485"/>
                </a:cubicBezTo>
                <a:cubicBezTo>
                  <a:pt x="4844944" y="4725749"/>
                  <a:pt x="4684523" y="4779222"/>
                  <a:pt x="4600971" y="4705695"/>
                </a:cubicBezTo>
                <a:cubicBezTo>
                  <a:pt x="4641075" y="4618800"/>
                  <a:pt x="4754708" y="4678959"/>
                  <a:pt x="4788128" y="4561984"/>
                </a:cubicBezTo>
                <a:cubicBezTo>
                  <a:pt x="4627707" y="4598747"/>
                  <a:pt x="4644418" y="4344747"/>
                  <a:pt x="4483995" y="4348088"/>
                </a:cubicBezTo>
                <a:lnTo>
                  <a:pt x="4460097" y="4316252"/>
                </a:lnTo>
                <a:lnTo>
                  <a:pt x="0" y="4316252"/>
                </a:lnTo>
                <a:lnTo>
                  <a:pt x="0" y="4197368"/>
                </a:lnTo>
                <a:lnTo>
                  <a:pt x="3728859" y="4197368"/>
                </a:lnTo>
                <a:close/>
              </a:path>
            </a:pathLst>
          </a:custGeom>
          <a:solidFill>
            <a:schemeClr val="bg2">
              <a:alpha val="50000"/>
            </a:schemeClr>
          </a:solidFill>
          <a:ln w="3270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82F079D3-922F-6CD9-BE43-5DE24D7380A8}"/>
              </a:ext>
            </a:extLst>
          </p:cNvPr>
          <p:cNvSpPr txBox="1"/>
          <p:nvPr/>
        </p:nvSpPr>
        <p:spPr>
          <a:xfrm>
            <a:off x="6387192" y="4494121"/>
            <a:ext cx="5505814" cy="1471335"/>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100" b="1" i="0" u="none" strike="noStrike" kern="1200" cap="none" spc="0" normalizeH="0" baseline="0" noProof="0" dirty="0">
                <a:ln>
                  <a:noFill/>
                </a:ln>
                <a:solidFill>
                  <a:prstClr val="black"/>
                </a:solidFill>
                <a:effectLst/>
                <a:uLnTx/>
                <a:uFillTx/>
                <a:latin typeface="Aptos Display" panose="02110004020202020204"/>
                <a:ea typeface="+mn-ea"/>
                <a:cs typeface="+mn-cs"/>
              </a:rPr>
              <a:t>Creating the Scottish Social Work Partnership</a:t>
            </a:r>
          </a:p>
        </p:txBody>
      </p:sp>
      <p:pic>
        <p:nvPicPr>
          <p:cNvPr id="9" name="Picture 8" descr="A logo with a group of circles&#10;&#10;AI-generated content may be incorrect.">
            <a:extLst>
              <a:ext uri="{FF2B5EF4-FFF2-40B4-BE49-F238E27FC236}">
                <a16:creationId xmlns:a16="http://schemas.microsoft.com/office/drawing/2014/main" id="{77FF7461-ACEE-7B86-CB71-0DEEA8A85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52354" y="1219640"/>
            <a:ext cx="1833049" cy="1833049"/>
          </a:xfrm>
          <a:prstGeom prst="rect">
            <a:avLst/>
          </a:prstGeom>
          <a:noFill/>
        </p:spPr>
      </p:pic>
      <p:pic>
        <p:nvPicPr>
          <p:cNvPr id="7" name="Picture 6" descr="A logo with colorful lines&#10;&#10;Description automatically generated">
            <a:extLst>
              <a:ext uri="{FF2B5EF4-FFF2-40B4-BE49-F238E27FC236}">
                <a16:creationId xmlns:a16="http://schemas.microsoft.com/office/drawing/2014/main" id="{90305BA9-6A07-D571-853F-5C9063A4A7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2296" y="1455760"/>
            <a:ext cx="3167358" cy="973961"/>
          </a:xfrm>
          <a:prstGeom prst="rect">
            <a:avLst/>
          </a:prstGeom>
        </p:spPr>
      </p:pic>
      <p:sp>
        <p:nvSpPr>
          <p:cNvPr id="4" name="TextBox 3">
            <a:extLst>
              <a:ext uri="{FF2B5EF4-FFF2-40B4-BE49-F238E27FC236}">
                <a16:creationId xmlns:a16="http://schemas.microsoft.com/office/drawing/2014/main" id="{D6CD1395-5E95-82D9-DBFE-F72B8B8CE9E5}"/>
              </a:ext>
            </a:extLst>
          </p:cNvPr>
          <p:cNvSpPr txBox="1"/>
          <p:nvPr/>
        </p:nvSpPr>
        <p:spPr>
          <a:xfrm>
            <a:off x="3924266" y="174598"/>
            <a:ext cx="3545679" cy="36009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00" b="0" i="1" u="none" strike="noStrike" kern="1200" cap="none" spc="0" normalizeH="0" baseline="0" noProof="0" dirty="0">
                <a:ln>
                  <a:noFill/>
                </a:ln>
                <a:solidFill>
                  <a:prstClr val="black"/>
                </a:solidFill>
                <a:effectLst/>
                <a:uLnTx/>
                <a:uFillTx/>
                <a:latin typeface="Aptos" panose="02110004020202020204"/>
                <a:ea typeface="+mn-ea"/>
                <a:cs typeface="+mn-cs"/>
              </a:rPr>
              <a:t>Scotland has a skilled, supported and sustainable social work workforce; one that upholds human rights, promotes social justice, and discharges statutory duties on behalf of local government; and to harness evidence-informed practice, promote social work principles and reinforce the value of social work in all systems in which it operates.</a:t>
            </a:r>
          </a:p>
        </p:txBody>
      </p:sp>
      <p:pic>
        <p:nvPicPr>
          <p:cNvPr id="2" name="Picture 1">
            <a:extLst>
              <a:ext uri="{FF2B5EF4-FFF2-40B4-BE49-F238E27FC236}">
                <a16:creationId xmlns:a16="http://schemas.microsoft.com/office/drawing/2014/main" id="{4FA2AC3C-FF09-63EA-A04E-618EF2657F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580" y="5056084"/>
            <a:ext cx="3398178" cy="855584"/>
          </a:xfrm>
          <a:prstGeom prst="rect">
            <a:avLst/>
          </a:prstGeom>
        </p:spPr>
      </p:pic>
    </p:spTree>
    <p:extLst>
      <p:ext uri="{BB962C8B-B14F-4D97-AF65-F5344CB8AC3E}">
        <p14:creationId xmlns:p14="http://schemas.microsoft.com/office/powerpoint/2010/main" val="1401276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FE3A3-1B0C-3081-C472-6E672E0059C0}"/>
            </a:ext>
          </a:extLst>
        </p:cNvPr>
        <p:cNvGrpSpPr/>
        <p:nvPr/>
      </p:nvGrpSpPr>
      <p:grpSpPr>
        <a:xfrm>
          <a:off x="0" y="0"/>
          <a:ext cx="0" cy="0"/>
          <a:chOff x="0" y="0"/>
          <a:chExt cx="0" cy="0"/>
        </a:xfrm>
      </p:grpSpPr>
      <p:pic>
        <p:nvPicPr>
          <p:cNvPr id="2" name="Picture 4">
            <a:extLst>
              <a:ext uri="{FF2B5EF4-FFF2-40B4-BE49-F238E27FC236}">
                <a16:creationId xmlns:a16="http://schemas.microsoft.com/office/drawing/2014/main" id="{960D9FE2-0360-6389-C740-7632ECC384E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792208" y="1566785"/>
            <a:ext cx="9366034" cy="5287435"/>
          </a:xfrm>
          <a:prstGeom prst="rect">
            <a:avLst/>
          </a:prstGeom>
          <a:noFill/>
          <a:ln cap="flat">
            <a:noFill/>
          </a:ln>
        </p:spPr>
      </p:pic>
      <p:pic>
        <p:nvPicPr>
          <p:cNvPr id="5" name="Picture 4" descr="A logo with colorful lines&#10;&#10;Description automatically generated">
            <a:extLst>
              <a:ext uri="{FF2B5EF4-FFF2-40B4-BE49-F238E27FC236}">
                <a16:creationId xmlns:a16="http://schemas.microsoft.com/office/drawing/2014/main" id="{DE599436-B992-EC79-76CE-68910434D2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5733" y="2706141"/>
            <a:ext cx="1938895" cy="597467"/>
          </a:xfrm>
          <a:prstGeom prst="rect">
            <a:avLst/>
          </a:prstGeom>
        </p:spPr>
      </p:pic>
      <p:pic>
        <p:nvPicPr>
          <p:cNvPr id="6" name="Picture 5" descr="A logo with a group of circles&#10;&#10;AI-generated content may be incorrect.">
            <a:extLst>
              <a:ext uri="{FF2B5EF4-FFF2-40B4-BE49-F238E27FC236}">
                <a16:creationId xmlns:a16="http://schemas.microsoft.com/office/drawing/2014/main" id="{9471197B-C998-AF17-A7B0-E3EE43D3975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85181" y="1568380"/>
            <a:ext cx="972213" cy="972213"/>
          </a:xfrm>
          <a:prstGeom prst="rect">
            <a:avLst/>
          </a:prstGeom>
          <a:noFill/>
          <a:ln>
            <a:noFill/>
          </a:ln>
        </p:spPr>
      </p:pic>
      <p:sp>
        <p:nvSpPr>
          <p:cNvPr id="8" name="TextBox 7">
            <a:extLst>
              <a:ext uri="{FF2B5EF4-FFF2-40B4-BE49-F238E27FC236}">
                <a16:creationId xmlns:a16="http://schemas.microsoft.com/office/drawing/2014/main" id="{82F079D3-922F-6CD9-BE43-5DE24D7380A8}"/>
              </a:ext>
            </a:extLst>
          </p:cNvPr>
          <p:cNvSpPr txBox="1"/>
          <p:nvPr/>
        </p:nvSpPr>
        <p:spPr>
          <a:xfrm>
            <a:off x="521922" y="247815"/>
            <a:ext cx="8276245" cy="707886"/>
          </a:xfrm>
          <a:prstGeom prst="rect">
            <a:avLst/>
          </a:prstGeom>
          <a:noFill/>
        </p:spPr>
        <p:txBody>
          <a:bodyPr wrap="square" rtlCol="0">
            <a:spAutoFit/>
          </a:bodyPr>
          <a:lstStyle/>
          <a:p>
            <a:pPr>
              <a:spcAft>
                <a:spcPts val="600"/>
              </a:spcAft>
            </a:pPr>
            <a:r>
              <a:rPr lang="en-GB" sz="4000" b="1" dirty="0"/>
              <a:t>Scottish Social Work Partnership</a:t>
            </a:r>
          </a:p>
        </p:txBody>
      </p:sp>
      <p:sp>
        <p:nvSpPr>
          <p:cNvPr id="10" name="TextBox 9">
            <a:extLst>
              <a:ext uri="{FF2B5EF4-FFF2-40B4-BE49-F238E27FC236}">
                <a16:creationId xmlns:a16="http://schemas.microsoft.com/office/drawing/2014/main" id="{0D62A609-B315-8184-DA79-6B460248E7D0}"/>
              </a:ext>
            </a:extLst>
          </p:cNvPr>
          <p:cNvSpPr txBox="1"/>
          <p:nvPr/>
        </p:nvSpPr>
        <p:spPr>
          <a:xfrm>
            <a:off x="564125" y="847099"/>
            <a:ext cx="7526801" cy="646331"/>
          </a:xfrm>
          <a:prstGeom prst="rect">
            <a:avLst/>
          </a:prstGeom>
          <a:noFill/>
        </p:spPr>
        <p:txBody>
          <a:bodyPr wrap="square" rtlCol="0">
            <a:spAutoFit/>
          </a:bodyPr>
          <a:lstStyle/>
          <a:p>
            <a:pPr>
              <a:spcAft>
                <a:spcPts val="600"/>
              </a:spcAft>
            </a:pPr>
            <a:r>
              <a:rPr lang="en-GB" dirty="0"/>
              <a:t>Consensus based partnership approach underpinned by a memorandum of understanding</a:t>
            </a:r>
          </a:p>
        </p:txBody>
      </p:sp>
      <p:pic>
        <p:nvPicPr>
          <p:cNvPr id="3" name="Picture 2">
            <a:extLst>
              <a:ext uri="{FF2B5EF4-FFF2-40B4-BE49-F238E27FC236}">
                <a16:creationId xmlns:a16="http://schemas.microsoft.com/office/drawing/2014/main" id="{5002118F-E620-6B27-11FC-83E045DE7A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03764" y="708519"/>
            <a:ext cx="2453630" cy="617768"/>
          </a:xfrm>
          <a:prstGeom prst="rect">
            <a:avLst/>
          </a:prstGeom>
        </p:spPr>
      </p:pic>
    </p:spTree>
    <p:extLst>
      <p:ext uri="{BB962C8B-B14F-4D97-AF65-F5344CB8AC3E}">
        <p14:creationId xmlns:p14="http://schemas.microsoft.com/office/powerpoint/2010/main" val="3200226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ISOS">
  <a:themeElements>
    <a:clrScheme name="ISOS 4">
      <a:dk1>
        <a:srgbClr val="333E48"/>
      </a:dk1>
      <a:lt1>
        <a:srgbClr val="FFFFFF"/>
      </a:lt1>
      <a:dk2>
        <a:srgbClr val="333E48"/>
      </a:dk2>
      <a:lt2>
        <a:srgbClr val="FFFFFF"/>
      </a:lt2>
      <a:accent1>
        <a:srgbClr val="124971"/>
      </a:accent1>
      <a:accent2>
        <a:srgbClr val="005E28"/>
      </a:accent2>
      <a:accent3>
        <a:srgbClr val="302682"/>
      </a:accent3>
      <a:accent4>
        <a:srgbClr val="AF1B1A"/>
      </a:accent4>
      <a:accent5>
        <a:srgbClr val="124971"/>
      </a:accent5>
      <a:accent6>
        <a:srgbClr val="AF1B1A"/>
      </a:accent6>
      <a:hlink>
        <a:srgbClr val="005E28"/>
      </a:hlink>
      <a:folHlink>
        <a:srgbClr val="951B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6630BDF-D61D-45F7-978F-DC294B949CFE}" vid="{0C3DCA23-A938-4EDB-837A-4B689CFF1D71}"/>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0ef77447-1083-4dec-b89f-27c765076840}" enabled="0" method="" siteId="{0ef77447-1083-4dec-b89f-27c765076840}" removed="1"/>
</clbl:labelList>
</file>

<file path=docProps/app.xml><?xml version="1.0" encoding="utf-8"?>
<Properties xmlns="http://schemas.openxmlformats.org/officeDocument/2006/extended-properties" xmlns:vt="http://schemas.openxmlformats.org/officeDocument/2006/docPropsVTypes">
  <TotalTime>2231</TotalTime>
  <Words>1485</Words>
  <Application>Microsoft Office PowerPoint</Application>
  <PresentationFormat>Widescreen</PresentationFormat>
  <Paragraphs>109</Paragraphs>
  <Slides>9</Slides>
  <Notes>9</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9</vt:i4>
      </vt:variant>
    </vt:vector>
  </HeadingPairs>
  <TitlesOfParts>
    <vt:vector size="21" baseType="lpstr">
      <vt:lpstr>Aptos</vt:lpstr>
      <vt:lpstr>Aptos Display</vt:lpstr>
      <vt:lpstr>Arial</vt:lpstr>
      <vt:lpstr>Arial Black</vt:lpstr>
      <vt:lpstr>Calibri</vt:lpstr>
      <vt:lpstr>Century Gothic</vt:lpstr>
      <vt:lpstr>Symbol</vt:lpstr>
      <vt:lpstr>Times New Roman</vt:lpstr>
      <vt:lpstr>Office Theme</vt:lpstr>
      <vt:lpstr>Custom Design</vt:lpstr>
      <vt:lpstr>ISOS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Eleanor McCallum</dc:creator>
  <cp:lastModifiedBy>Eleanor McCallum</cp:lastModifiedBy>
  <cp:revision>8</cp:revision>
  <dcterms:created xsi:type="dcterms:W3CDTF">2026-01-06T15:04:35Z</dcterms:created>
  <dcterms:modified xsi:type="dcterms:W3CDTF">2026-03-17T16:16:19Z</dcterms:modified>
</cp:coreProperties>
</file>