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1" r:id="rId5"/>
    <p:sldId id="320" r:id="rId6"/>
    <p:sldId id="317" r:id="rId7"/>
    <p:sldId id="318" r:id="rId8"/>
    <p:sldId id="319" r:id="rId9"/>
    <p:sldId id="321" r:id="rId10"/>
    <p:sldId id="322" r:id="rId11"/>
    <p:sldId id="316" r:id="rId12"/>
    <p:sldId id="324" r:id="rId13"/>
    <p:sldId id="323" r:id="rId14"/>
    <p:sldId id="325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1969"/>
    <a:srgbClr val="FFE1C8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46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0T18:38:36.92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1954 10716,'215'507'0,"-263"-2968"0,-119 4415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0T18:38:42.94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349 194 20824,'1712'-194'0,"-3773"194"0,2410 194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0T18:38:48.781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337 1 4915,'-1'11'174,"-1"0"0,0 0 1,0 0-1,-1 0 0,-1 0 0,-7 17 0,-10 34 166,14-29-129,1-4 228,-15 48-1,18-68-335,-1 1-1,-1-1 1,0 1 0,0-1-1,-1-1 1,0 1 0,0-1-1,-12 11 1,-45 34 400,43-37-273,1 0 0,-33 36-1,47-45-175,0-1 0,0 1 0,1 0-1,0 0 1,0 1 0,1-1 0,0 1-1,0 0 1,1 0 0,0 0 0,0 0 0,1 0-1,-1 9 1,5 212 1445,0-72-475,-2-131-753,0 0-1,1 0 0,11 45 0,-12-66-233,1 4 59,0 1 0,0-1 0,1 0 0,0 0 0,1 0 0,0-1 0,1 1 1,8 12-1,-10-17-25,-1-1 0,1 1 1,0-1-1,0 0 1,0 0-1,0 0 0,0 0 1,1-1-1,-1 1 0,1-1 1,0 0-1,-1 0 1,1 0-1,0-1 0,0 1 1,1-1-1,-1 0 0,0 0 1,0 0-1,0-1 1,1 0-1,-1 1 0,0-1 1,8-2-1,406-6 2579,-22-2-612,18 11-510,-411-1-1528,-1 0-1,0 1 1,1-1-1,-1 0 1,0-1 0,1 1-1,-1 0 1,1-1-1,-1 1 1,0-1-1,0 0 1,1 1 0,-1-1-1,0 0 1,0-1-1,0 1 1,0 0 0,0-1-1,2-1 1,-3 1-17,0-1 0,-1 1 0,1 0 0,-1-1 0,1 1 0,-1-1 0,0 1 0,0-1 0,0 1 0,0 0 0,-1-1 0,1 1 0,-1-1 0,1 1 0,-1 0 0,0-1 0,0 1 0,-2-4 0,-3-12-13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0T18:39:02.34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998 3286 4915,'-2'1'61,"-1"1"1,1 0-1,0 1 1,0-1-1,-1 0 1,2 1-1,-1-1 1,0 1-1,0 0 0,1-1 1,-1 1-1,1 0 1,0 0-1,0 0 1,-1 5-1,-2 1 82,-8 19 167,0 2 1,-13 51-1,14-54-24,11-27-279,0 0-1,0 0 1,-1 0 0,1 0 0,0 0-1,-1 0 1,1 0 0,0 0-1,0 1 1,-1-1 0,1 0 0,0 0-1,-1 0 1,1 0 0,0-1 0,-1 1-1,1 0 1,0 0 0,-1 0 0,1 0-1,0 0 1,0 0 0,-1 0-1,1 0 1,0-1 0,0 1 0,-1 0-1,1 0 1,0 0 0,0-1 0,-1 1-1,1 0 1,0 0 0,0-1 0,0 1-1,0 0 1,-1 0 0,1-1-1,0 1 1,0 0 0,0-1 0,-18-50 22,3-9-117,-5-20-24,-15-119 1,34 192 135,-3-29-121,4 36 102,0 1-1,0-1 1,-1 0-1,1 1 1,0-1-1,0 0 0,0 1 1,-1-1-1,1 0 1,0 0-1,0 1 1,-1-1-1,1 0 0,0 0 1,-1 1-1,1-1 1,0 0-1,-1 0 1,1 0-1,0 0 0,-1 0 1,1 1-1,0-1 1,-1 0-1,1 0 1,0 0-1,-1 0 0,1 0 1,-1 0-1,1 0 1,0 0-1,-1 0 0,1 0 1,0 0-1,-1-1 1,1 1-1,0 0 1,-1 0-1,1 0 0,0 0 1,-1-1-1,1 1 1,0 0-1,-1 0 1,1 0-1,0-1 0,0 1 1,-1 0-1,1-1 1,0 1-1,0 0 1,-1 0-1,1-1 0,0 1 1,0 0-1,0-1 1,0 1-1,0 0 1,0-1-1,-1 1 0,1-1 1,0 1-1,0 0 1,0-1-1,0 1 0,0 0 1,0-1-1,0 1 1,1-1-1,-14 22 203,1 0 0,0 1 0,2 1 0,1 0 0,-12 44 0,10-31 32,-21 48 0,32-83-224,0 0 0,-1 0 0,1 0 0,-1-1 0,1 1 0,-1 0 0,1 0 0,-1 0 0,1 0 0,-1 0 0,0-1 0,1 1 0,-1 0 0,0-1 0,0 1 0,0 0 0,0-1 0,-1 1 0,2-1-12,-1 0 0,1 0 0,-1 0 0,1 0 0,-1-1 0,1 1 0,-1 0 0,1 0 0,0-1 0,-1 1 0,1 0 0,-1-1 0,1 1 0,0-1 0,-1 1 0,1 0 1,0-1-1,0 1 0,-1-1 0,1 1 0,0-1 0,0 1 0,0-1 0,-1 1 0,1-2 0,-9-47-122,8 39 91,-22-329-436,20 328 935,-5 25-38,-7 34 75,14-46-500,-1 5 30,-144 440 1806,133-427-1543,13-20-299,-1 0 0,1 0 0,0 0-1,-1 0 1,1-1 0,-1 1 0,1 0 0,0 0 0,0-1-1,-1 1 1,1 0 0,0 0 0,-1-1 0,1 1-1,0 0 1,0-1 0,-1 1 0,1 0 0,0-1 0,0 1-1,0 0 1,0-1 0,0 1 0,0-1 0,-1 1 0,1 0-1,0-1 1,0 1 0,0-1 0,0 1 0,1-1 0,-4-52-190,3 45 159,2-48-135,-3-46 12,1 101 166,0 1-1,1-1 1,-1 0-1,0 0 1,0 1-1,-1-1 1,1 0-1,0 1 1,0-1-1,0 0 1,0 1-1,-1-1 1,1 1-1,0-1 1,0 0-1,-1 1 1,1-1-1,0 1 1,-1-1-1,1 1 1,-1-1-1,1 1 1,-1-1-1,1 1 1,-1-1-1,1 1 1,-1-1-1,0 1 1,0-1-1,-16 12 257,-18 40 18,30-43-239,-18 29 129,11-16-79,-1-1 0,0-1 0,-31 34 1,44-53-99,0 0 0,0 1 1,-1-1-1,1 0 1,0 1-1,0-1 0,-1 0 1,1 0-1,0 0 1,-1 1-1,1-1 1,0 0-1,-1 0 0,1 0 1,0 0-1,-1 0 1,1 1-1,0-1 0,-1 0 1,1 0-1,0 0 1,-1 0-1,1 0 1,-1 0-1,1 0 0,0 0 1,-1 0-1,1 0 1,0-1-1,-1 1 0,1 0 1,0 0-1,-1 0 1,1 0-1,0 0 1,-1-1-1,1 1 0,0 0 1,0 0-1,-1 0 1,1-1-1,-7-19-150,4-25-163,7-17 80,3 0-1,19-82 0,-7 47 43,-9 57-34,1-1 0,24-54-1,-23 67 113,-2 0 0,0-1-1,-2 0 1,-1-1 0,-1 0-1,2-37 1,-9-517-1809,-1 229 777,4 316 895,11-61-1,-7 60 40,2-57 0,-5 67 10,0 0-1,15-55 1,-11 54 52,49-180-554,-49 177 588,-1-1 0,-3 0-1,0-46 1,1-9-15,1 56 129,1 0 0,16-49 0,-11 42 0,-11 41 6,1-1 1,-1 1-1,1-1 1,-1 1-1,0-1 0,0 1 1,1-1-1,-1 0 0,0 1 1,0-1-1,0 0 1,1 1-1,-1-1 0,0 0 1,0 1-1,0-1 0,0 0 1,0 1-1,-1-1 0,1 0 1,0 1-1,0-1 1,0 1-1,0-1 0,-1 0 1,1 1-1,0-1 0,-1 1 1,1-1-1,0 1 1,-1-2-1,-16 16 462,-19 35 394,5 9-300,2 2 1,-27 86-1,31-76 457,-52 103-1,5-57-273,47-79-286,2 1-1,1 1 0,-25 62 1,10 20 808,-26 151 0,56-223-840,3 0 0,1 0 0,6 64-1,-1-15 240,1-54-158,1 1-1,17 71 1,-11-72-75,-2 1 0,3 76 1,-9-82 71,2 1-1,17 72 1,-11-69-37,7 85 0,-16 143-463,-2-122-5,2-157-177,0 0 1,0 0-1,1 0 1,1 1-1,4-12 1,4-13-241,64-337-2034,-66 313 2235,9-89-1085,-7-2 0,-8-157 0,9-131-1147,-3 343 1201,40-166-1,-35 194 524,11-130-1,0 41-356,-24 143 1033,1 1 1,0 0-1,1 0 1,0 0-1,0 0 1,1 1-1,5-9 1,0 9 261,-5 15 92,-5 20 198,-42 130 689,15-55-266,-20 130 0,-16 473 4166,39-1-1498,24-659-3440,1 12 155,-2 0-1,-3 0 1,-2 0-1,-21 82 0,19-114-87,1 0 0,2 1-1,0-1 1,2 1-1,-2 51 1,5-42-186,-1 1 0,-9 44 0,11-80-36,0 0 0,0 1 0,0-1 0,0 0 0,0 0 0,0 1 0,0-1 0,0 0 0,0 0 0,0 1 0,0-1 0,0 0 0,0 0 0,0 0 0,0 1 0,0-1 0,0 0 0,0 0 0,0 0 0,0 1 0,0-1 0,0 0 0,1 0 0,-1 0 0,0 1 0,0-1 0,0 0 0,0 0 0,1 0 0,-1 0 0,0 0 0,0 1 0,0-1 0,1 0 0,-1 0 0,0 0 0,0 0 0,0 0 0,1 0 0,-1 0 0,0 0 0,15-2 0,23-14 0,-28 11 0,12-2 0,-1 1 0,1 1 0,0 0 0,45-2 0,95 7 0,-87 1 0,862 2 0,-1121-2 0,-202-3 0,363-1 0,-1-1 0,1-1 0,-42-14 0,-29-6 0,-34 2 0,-1 7 0,-148-1 0,232 22 0,24 4 0,20-8 0,1-1 0,-1 0 0,1 0 0,0 1 0,-1-1 0,1 1 0,-1-1 0,1 0 0,0 1 0,0-1 0,-1 1 0,1-1 0,0 0 0,0 1 0,-1-1 0,1 1 0,0-1 0,0 1 0,0-1 0,0 1 0,0-1 0,0 1 0,0-1 0,0 1 0,0-1 0,0 1 0,0-1 0,0 1 0,0-1 0,0 1 0,1 0 0,1 1 0,1 1 0,-1-1 0,1 0 0,-1-1 0,1 1 0,0 0 0,0-1 0,0 1 0,0-1 0,0 0 0,0 0 0,0 0 0,0-1 0,0 1 0,1-1 0,5 0 0,3 2 0,349 34 0,-189-24 0,889 28 0,126-40 0,-1139-3 0,55-8 0,22-3 0,11 1 0,12-1 0,65 12 0,-206 5 0,-25 2 0,-36 5 0,-251 3 0,184-12 0,-159 23 0,168-4 0,-87 11 0,-152 28 0,59-6 0,240-46 0,-34 5 0,-96 1 0,148-11 0,-1 2 0,-66 16 0,-26 3 0,11-9 0,45-4 0,-75 0 0,134-10-3,0 0 0,1-1 0,-1 0 0,0 0 1,-13-5-1,20 5-49,1-2 1,-1 1-1,0 0 1,1-1 0,-1 0-1,1 0 1,0 0-1,0-1 1,0 0 0,0 1-1,0-1 1,1 0-1,0-1 1,-3-4 0,-15-25-339,1-2 0,2 1 1,2-2-1,1-1 1,-16-60-1,9 0-532,-9-105 0,21 147 199,-33-104-1,26 104 35,-16-91 1,12 12-326,-14-126-819,26 161 1211,-9-183-1315,18 269 1865,-1-60-711,4 0 0,17-109 0,11-81-906,-21 134 1016,13-21 625,-12 83 53,4-77-1,-13 71-4,-2 16 0,3 1 0,2 0 0,20-87 0,-15 90 0,-2-1 0,-3 0 0,-2 0 0,-7-86 0,2 20 0,2-16 391,-2 171 150,-10 58 1,5-54-198,-1 46 1,-5 147 1413,-1 72 133,16-194-1270,-4 155 1131,-12-177-1047,9-59-337,-4 51 0,8 326 2343,2-191-1247,14-27-209,0-1 26,-16-137-944,2 1 0,2 0 0,3-1 0,16 67 0,-12-70-337,-2 1 0,-2 1 0,-2-1 0,-2 1 0,-3 0 0,-6 51 0,7-97 0,0 1 0,0-1 0,0 1 0,-1-1 0,1 0 0,-1 1 0,1-1 0,-1 0 0,0 0 0,0 0 0,0 1 0,0-1 0,0 0 0,-1 0 0,1 0 0,-1-1 0,1 1 0,-1 0 0,0 0 0,1-1 0,-1 1 0,0-1 0,0 0 0,0 1 0,0-1 0,0 0 0,-1 0 0,1 0 0,0-1 0,0 1 0,-1 0 0,1-1 0,0 0 0,-1 1 0,1-1 0,0 0 0,-1 0 0,1 0 0,0-1 0,-1 1 0,1-1 0,-4 0 0,-7-2 0,1-1 0,0 0 0,0-1 0,0 0 0,1-1 0,-15-9 0,26 14 0,0 1 0,0 0 0,-1 0 0,1-1 0,0 1 0,0 0 0,-1 0 0,1-1 0,0 1 0,0 0 0,-1 0 0,1 0 0,0-1 0,-1 1 0,1 0 0,0 0 0,-1 0 0,1 0 0,0 0 0,-1 0 0,1 0 0,0 0 0,-1 0 0,1 0 0,-1 0 0,1 0 0,0 0 0,-1 0 0,1 0 0,0 0 0,-1 0 0,1 0 0,0 0 0,-1 1 0,1-1 0,0 0 0,-1 0 0,1 0 0,0 1 0,0-1 0,-1 0 0,1 0 0,-1 1 0,4 19 0,14 23 0,-5-16 0,2-1 0,27 38 0,-35-56 0,0 0 0,0 0 0,1-1 0,0 0 0,1-1 0,0 1 0,0-1 0,0-1 0,1 1 0,-1-1 0,14 5 0,-18-9 0,1 0 0,-1 1 0,1 0 0,-1 0 0,0 1 0,1-1 0,-1 1 0,-1 0 0,1 0 0,0 0 0,-1 0 0,1 1 0,-1 0 0,0-1 0,5 9 0,-5-4 0,-1 0 0,1-1 0,-1 1 0,-1 0 0,1 0 0,-1 0 0,-1 0 0,0 15 0,-3 35 0,2-37 0,0 0 0,1 0 0,3 27 0,-2-46 0,0 1 0,0 0 0,0-1 0,0 1 0,1-1 0,-1 1 0,1-1 0,-1 0 0,1 0 0,0 0 0,0 0 0,0 0 0,0 0 0,0 0 0,0-1 0,1 1 0,-1-1 0,1 1 0,-1-1 0,1 0 0,-1 0 0,1 0 0,0 0 0,4 0 0,10 3 0,-1-2 0,34 2 0,-35-3 0,190 4 0,54 5 0,234 1 0,-328-12 0,1 14 0,-25 0 0,101-13 0,-125-2 0,163 16 0,-235-8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0T18:39:53.88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11621 1438 14314,'24'-1438'0,"-11669"10402"0,23266-16490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0T18:38:43.30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0 4915,'0'0'0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0T18:38:45.13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688 248 4915,'-87'-1'1193,"-117"-15"-1,187 14-1047,0 0-1,1-2 0,-1 0 0,1 0 0,0-2 0,0 0 1,1-1-1,0 0 0,-23-16 0,-33-19 600,53 33-496,0-1 0,1 0-1,0-2 1,-26-23 0,37 30-200,-17-22 398,23 16-144,17 6-5,5 7-97,2 4-157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0T18:40:13.040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11053 1595 4915,'-15'13'447,"0"-1"1,-30 18-1,-25 19 795,-235 227 1779,-19 16-1131,282-262-1322,-1-2 0,-2-2 0,0-2 0,-79 29 0,0 2 427,-162 105 771,190-103-1328,78-51-110,23-19-328,26-23-390,109-81-651,-60 52 141,127-132 0,-104 83-447,148-127 0,-244 236 1322,-3 0 34,1 1 0,0 0 0,0 1 1,0-1-1,0 1 0,0 0 0,1 0 0,9-3 0,-15 5-5,1 1 1,-1 0-1,0 0 0,0 0 1,0 0-1,1 0 0,-1 0 1,0 0-1,0 0 1,1 0-1,-1 0 0,0 0 1,0 0-1,0 0 1,1 0-1,-1 0 0,0 0 1,0 0-1,0 0 0,1 0 1,-1 1-1,0-1 1,0 0-1,0 0 0,1 0 1,-1 0-1,0 0 1,0 0-1,0 1 0,0-1 1,0 0-1,1 0 1,-1 0-1,0 0 0,0 1 1,0-1-1,0 0 0,0 0 1,0 0-1,0 1 1,0-1-1,0 0 0,0 1 1,-2 12 111,-9 10 5,0-10-7,7-13-82,14-29-366,19-17 78,2 2 0,2 1 1,2 2-1,1 1 1,3 1-1,0 3 0,75-53 1,-92 73 193,0 2 1,33-16-1,-49 27 78,-1 1 0,0-1 0,1 1 0,-1 1 0,1-1 0,-1 1 0,1 0 0,0 0 0,-1 0 1,1 1-1,0 0 0,0 0 0,-1 1 0,1-1 0,0 1 0,0 1 0,6 1 0,-11-2 0,1 0 1,0 0 0,0 0-1,-1 0 1,1 0-1,0 1 1,-1-1-1,1 0 1,-1 1-1,0-1 1,0 1 0,1 0-1,-1-1 1,0 1-1,0 0 1,0 0-1,-1 0 1,1 0-1,1 2 1,-2 1 18,1 0 1,0 0 0,-1 0-1,0 0 1,0-1-1,-1 1 1,1 0-1,-2 5 1,-3 9 96,-2 1-1,1-1 1,-11 19 0,13-30-84,-24 53 233,-3 0 1,-2-2-1,-3-1 1,-51 63-1,86-121-272,1 1 0,-1 0 1,1 0-1,-1 0 0,0 0 0,1-1 0,-1 1 0,0 0 0,0 0 0,1-1 0,-1 1 0,0-1 0,0 1 1,0-1-1,0 1 0,0-1 0,0 0 0,-2 1 0,0-14-61,14-28-171,-10 40 229,15-28-176,-7 21 165,-8 8 16,-1 1-1,1-1 0,-1 0 1,0 1-1,1-1 0,-1 0 0,0 1 1,1-1-1,-1 0 0,0 1 1,1-1-1,-1 1 0,0-1 0,0 1 1,1-1-1,-1 1 0,0-1 1,0 1-1,0-1 0,0 1 0,0-1 1,0 1-1,0-1 0,0 1 0,0-1 1,0 1-1,0 0 0,1 12 128,-1 0 0,-1 0-1,0 0 1,-1 0 0,0-1-1,-8 24 1,-33 77 530,37-97-563,-46 96 332,-5-2 0,-5-2-1,-131 173 1,148-231-238,45-49-196,-1 0 0,1-1 1,-1 1-1,1 0 0,-1-1 0,1 1 0,-1 0 1,1-1-1,-1 1 0,0-1 0,1 1 0,-1-1 1,0 0-1,1 1 0,-1-1 0,0 1 1,0-1-1,1 0 0,-1 0 0,0 0 0,0 1 1,0-1-1,1 0 0,-1 0 0,0 0 0,0 0 1,0 0-1,1 0 0,-1 0 0,0-1 1,0 1-1,0 0 0,0-1 0,0 0-29,1-1 1,-1 0-1,1 0 0,-1 1 0,1-1 1,0 0-1,0 0 0,0 0 0,0 1 0,1-1 1,-1 0-1,0 0 0,1 1 0,0-3 1,5-17-113,1 1 0,1 0 0,1 0 1,1 1-1,0 0 0,2 1 0,0 0 1,14-16-1,3 0-160,2 2 1,65-56-1,-94 87 291,57-43-114,-54 41 141,0 0-1,0 0 1,0 1-1,0 0 1,0 0-1,1 0 1,-1 0-1,0 1 1,1 0-1,5 0 1,-9 0-7,-1 1 0,0 0 1,1 1-1,-1-1 1,0 0-1,1 0 1,-1 1-1,0-1 0,1 0 1,-1 1-1,0-1 1,0 1-1,1 0 0,-1-1 1,0 1-1,0 0 1,0 0-1,0 0 1,0 0-1,0 0 0,0 0 1,0 0-1,-1 0 1,1 0-1,0 0 1,-1 0-1,1 1 0,0-1 1,-1 0-1,1 2 1,0 2 19,0-1 0,-1 1 1,1 0-1,-1-1 0,0 1 1,0 0-1,-1-1 0,0 7 1,-5 13 77,0 1 0,-2-1 0,-1-1 1,0 1-1,-2-1 0,-15 24 0,-92 126 334,93-139-349,-38 47 33,57-74-100,-1 1-1,0-1 0,-1-1 0,0 1 0,0-1 0,0-1 0,-14 7 0,21-11-29,1-1-1,-1 1 0,0-1 1,0 1-1,0-1 1,1 0-1,-1 1 0,0-1 1,0 0-1,0 0 1,0 1-1,1-1 1,-1 0-1,0 0 0,0 0 1,0 0-1,0 0 1,0-1-1,0 1 1,0 0-1,1 0 0,-1 0 1,0-1-1,0 1 1,0 0-1,1-1 1,-1 1-1,0-1 0,0 1 1,1-1-1,-1 1 1,0-1-1,1 0 1,-1 1-1,1-1 0,-1 0 1,1 0-1,-1 1 1,1-1-1,-1 0 0,0-1 1,0-2-74,0 0 0,0-1 0,1 1 0,-1-1 1,1 1-1,0-1 0,1-7 0,3-16-122,1-1-1,1 1 1,2 0 0,1 1-1,1 0 1,1 0 0,23-39-1,-8 23-68,1 0-1,2 2 0,54-58 0,4 14-52,-78 77 315,1 0 1,0 1-1,1 0 1,-1 1-1,1 0 1,0 1-1,19-6 1,-28 10 9,-1 0 0,0 1 0,0-1 0,1 1 0,-1-1 0,1 1 0,-1 0 0,0-1 0,1 1 1,-1 0-1,1 0 0,-1 0 0,1 0 0,-1 0 0,1 1 0,-1-1 0,0 0 0,1 1 0,-1-1 0,1 1 0,-1-1 0,0 1 1,0-1-1,1 1 0,-1 0 0,0 0 0,0 0 0,0 0 0,0 0 0,0 0 0,0 0 0,0 0 0,0 0 0,0 0 1,0 0-1,-1 1 0,1-1 0,0 0 0,0 3 0,-1-1 17,1 1 0,-1 0-1,0-1 1,0 1 0,-1-1 0,1 1 0,-1 0-1,1-1 1,-1 1 0,0-1 0,-1 1 0,1-1-1,0 0 1,-1 1 0,-2 2 0,-11 16 119,-1-2 0,-1 0 0,-1 0 1,0-2-1,-2 0 0,-37 26 0,-141 80 622,185-117-722,-328 163 1193,230-121-718,2 6 1,-152 101-1,170-97 103,-4-4 0,-109 47 1,-9 4 145,-183 131 366,288-176-1118,-138 57 1,151-75-13,44-19-2,-223 110 0,225-106 0,1 2 0,1 2 0,-61 56 0,39-28 0,-2-4 0,-3-3 0,-94 52 0,-254 103 0,12-46 0,-188 91 0,472-187 0,4 5 0,-173 132 0,194-122 0,-60 46 0,-249 256 0,-73 130 0,407-433 0,-150 119 0,-104 45 0,326-241 0,-54 35 0,-2-2 0,0-4 0,-3-1 0,-81 26 0,-273 67 0,218-70 0,169-45 0,-417 125 0,13 38 0,255-75 0,-254 183 0,290-183 0,128-87 0,-223 165 0,210-152 0,2 2 0,1 0 0,1 2 0,1 1 0,1 1 0,-20 37 0,28-38 0,1 1 0,2 0 0,1 1 0,1 0 0,-6 41 0,4-31 0,-2-1 0,-2 0 0,-1-1 0,-39 65 0,35-67 0,12-16-3,8-19-3,0-1 0,0 0 1,0 0-1,0 0 1,0 0-1,0 1 1,0-1-1,0 0 0,0 0 1,0 0-1,0 0 1,0 1-1,0-1 0,0 0 1,0 0-1,0 0 1,0 0-1,0 1 0,0-1 1,1 0-1,-1 0 1,0 0-1,0 0 1,0 0-1,0 0 0,0 1 1,0-1-1,1 0 1,-1 0-1,0 0 0,0 0 1,0 0-1,0 0 1,1 0-1,-1 0 1,0 0-1,0 0 0,0 0 1,1 0-1,-1 0 1,0 0-1,0 0 0,0 0 1,0 0-1,1 0 1,-1 0-1,0 0 0,0 0 1,37-19-885,-35 18 840,636-349-5002,-381 239 3928,30-13 291,-271 117 840,0-1-1,-1 0 1,1-1 0,-2-1-1,1 0 1,-1-1 0,-1-1-1,0 0 1,-1 0 0,21-28-1,-14 14-126,2 1-1,47-45 0,15-16-393,-34 25 241,-8 7-88,4 2-1,1 1 0,62-50 0,324-198-1798,-278 202 1078,197-164 0,-298 215 797,282-225-910,-313 259 1440,1 0-1,0 1 1,1 1-1,0 1 1,1 2-1,50-10 1,-41 10-75,0-1 0,0-2 0,34-15-1,12-18-394,-2-2-1,105-83 1,13-7-122,-152 107 231,2 3 0,76-31 0,135-27-231,-170 59 94,0-4 1,161-77-1,136-135-439,-185 110 406,-194 126 284,321-212-238,-257 165 186,-2-4-1,90-96 0,171-213 55,-277 306 0,-3 2 0,2 3 0,84-71 0,-12 35 0,144-80 0,144-50 0,30-26 0,-331 175 0,121-67 0,-178 111 2,288-148 68,-263 130-37,-2-4 1,89-74-1,-84 55 400,-13 14-402,64-70-1,26-36-111,44-48 560,-149 148-442,72-107 0,-76 83-83,-48 82 60,0 1 0,1 0 0,-1 0-1,0-1 1,0 1 0,1 0 0,-1 0-1,0-1 1,0 1 0,1 0 0,-1-1-1,0 1 1,0-1 0,0 1 0,0 0-1,1-1 1,-1 1 0,0 0 0,0-1-1,0 1 1,0-1 0,0 1 0,0 0-1,0-1 1,0 1 0,0-1-1,0 1 1,0 0 0,-1-1 0,1 1-1,0-1 1,0 1 0,0 0 0,0-1-1,-1 1 1,1 0 0,0-1 0,0 1-1,-1 0 1,1 0 0,0-1 0,0 1-1,-1 0 1,1-1 0,0 1 0,-1 0-1,1 0 1,0 0 0,-1 0 0,1-1-1,0 1 1,-1 0 0,-30 8 506,-39 29 165,-447 335 2777,484-342-2970,2 0 1,-40 51-1,-19 19 588,45-55-363,-94 70-1,117-100-521,0-1-1,0-1 0,-1-1 0,-1-1 0,0-1 0,-1-1 1,-35 7-1,-25 2 155,22-8 157,0 4-1,1 2 1,1 3-1,-70 32 1,-102 81 1222,11-4-343,-386 146-1385,152-49 0,21 34 0,380-225 0,-327 226 0,311-204 0,3 4 0,3 2 0,-64 79 0,51-41 0,-63 71 0,-80 52 0,105-110 0,-166 209 0,264-298 0,7-11 0,1 1 0,0 0 0,1 1 0,-13 28 0,7-7 0,-30 50 0,-11 24 0,37-73 0,-1-1 0,-1-1 0,-3-2 0,0 0 0,-2-1 0,-49 46 0,66-71-2,7-8 6,15-20-176,47-55-1512,97-96-1,86-57-132,-161 154 1349,-52 47 341,56-51-558,83-99-1,-132 136-70,2 3-1,2 1 0,56-41 1,148-86-962,-45 32 127,-35 19-591,305-159-1,111-35 2183,-481 247 0,-3-4 0,-3-4 0,140-135 0,-83 55 0,7 6 0,7 8 0,249-159 0,224-33 0,-548 285 0,117-49 123,165-84 300,-313 140-79,-34 19-130,1 1 0,0 1 0,48-18 1,252-89 947,-289 108-1031,0-3 1,-2 0-1,1-3 1,-2 0-1,-1-2 1,43-36 0,145-126-49,-192 158-168,1 2-1,1 1 0,2 2 1,53-26-1,145-46-294,-146 61 571,118-60-1,-192 84-180,-1-1-1,-1 0 1,1 0-1,-1-1 1,-1 0-1,0-1 1,0 0-1,-1 0 1,7-13-1,23-29-48,130-144 281,80-101-862,-6 26 534,-219 244 184,0-1 1,-2-1-1,-1 0 0,30-63 0,-45 81-123,0 0-1,0 0 1,-1-1 0,-1 1-1,0-1 1,1-20-1,-5-77-101,0 49 30,2 13 48,1 22-3,-1-1 1,-4-28-1,3 46 57,-1 1 0,1-1 0,-2 1-1,1 0 1,-1 0 0,0 0 0,0 0 0,-1 0-1,1 0 1,-2 1 0,-7-10 0,0 2 140,-1 0-1,-1 1 1,0 0 0,0 1-1,-2 1 1,-23-14 0,31 20-95,1 0 0,1 0 0,-1-1 0,1 0-1,0 0 1,-10-12 0,13 13-13,0 1-1,-1-1 1,1 1-1,-1 0 1,0 0-1,-1 1 1,1-1-1,0 1 1,-1 0-1,0 0 1,0 0-1,0 1 1,0-1-1,0 1 1,0 1-1,-1-1 1,-8-1-1,-17 1 185,-1 2-1,1 1 0,0 2 0,0 0 1,0 2-1,0 2 0,0 1 1,1 1-1,1 1 0,-39 20 0,8 0 160,1 3 0,2 3-1,-93 74 1,136-97-258,0 0 0,1 0 1,1 1-1,0 1 0,1 0 0,1 1 0,-15 27 0,3 7 452,-21 67-1,30-76-243,-2-1-1,-2 0 1,-31 54 0,38-79-237,-7 15 161,-2-2-1,-1 0 0,-1-2 0,-37 37 0,55-60-190,-17 16 71,20-19-122,0 0 0,0 0 0,1 0 0,-1 0 1,0 0-1,0 0 0,0 0 0,1 0 0,-1 0 1,0 0-1,0 0 0,1 0 0,-1 0 0,0 0 1,0 0-1,1 0 0,-1 1 0,0-1 0,0 0 1,0 0-1,1 0 0,-1 0 0,0 0 0,0 1 1,0-1-1,0 0 0,1 0 0,-1 0 0,0 1 0,0-1 1,0 0-1,0 0 0,0 0 0,0 1 0,0-1 1,0 0-1,1 0 0,-1 1 0,0-1 0,0 0 1,0 0-1,0 1 0,0-1 0,0 0 0,0 0 1,-1 1-1,1-1 0,0 0 0,0 0 0,0 0 1,0 1-1,0-1 0,0 0 0,0 0 0,-1 1 1,26-10-22,0-2 1,-1 0 0,-1-2-1,0 0 1,0-1 0,20-18 0,-24 17-40,-1-1 1,0 0 0,-1-2 0,-1 0 0,22-30 0,-14 20-95,2 2 0,1 1 0,1 0 0,57-36 1,-45 33-104,207-127-1235,-222 137 1335,4-3 185,45-40 0,-73 59-34,1 0 0,-1 1-1,0 0 1,1-1-1,-1 1 1,1 0-1,-1-1 1,1 1-1,-1 0 1,1 0-1,0 0 1,0 1-1,-1-1 1,1 0-1,0 1 1,0-1-1,0 1 1,0-1-1,3 1 1,-4 1 3,0-1-1,0 1 1,0-1-1,0 1 1,0 0-1,0 0 1,-1 0-1,1-1 1,0 1-1,-1 0 1,1 0-1,0 0 1,-1 0-1,1 0 1,-1 0-1,0 0 1,1 0-1,-1 0 1,0 0-1,1 1 1,-1-1-1,0 0 1,0 0-1,0 2 1,0 7 48,0 0 0,-1 0 0,0 0 0,0 0 0,-1 0 0,-6 17 0,-11 20 146,-2 0 0,-3-2-1,-47 72 1,-107 120 173,128-174-243,32-36-12,0 0-1,2 2 0,1 0 1,2 1-1,1 1 1,-15 56-1,-8 9 188,-4-1 0,-3-2 0,-77 121 0,97-184-221,13-26-133,8-20-271,3 3 200,2-1-1,0 1 1,0 0 0,1 0 0,1 0-1,0 1 1,1-1 0,11-15-1,-5 10 96,0 1-1,1 1 1,0 0-1,31-25 0,-28 29 70,1 0 0,0 1 0,0 1 0,1 1 0,39-13 1,105-18 83,-33 9-619,39-33 399,-168 64 92,1-1 1,-1 0-1,0 1 0,0-1 0,1 1 0,-1 0 1,0-1-1,1 1 0,-1 0 0,0 0 0,1 0 1,-1 0-1,0 0 0,1 0 0,-1 0 1,3 1-1,-4-1 0,1 0 1,-1 1-1,1-1 1,-1 1-1,0-1 1,1 1-1,-1-1 1,0 1 0,1-1-1,-1 1 1,0-1-1,1 1 1,-1-1-1,0 1 1,0-1-1,0 1 1,0 0-1,0-1 1,0 1-1,0-1 1,0 1-1,0 0 1,0-1 0,0 1-1,0-1 1,0 2-1,-1 4 31,-1 0-1,0 0 1,0 1-1,-1-1 1,-5 10-1,-21 32 156,-2-2-1,-69 79 1,-92 76 109,184-194-287,-94 93 139,20-22 34,-117 145 0,145-144 11,32-45-44,-37 43 0,23-35-74,6-6 1,-44 40 0,61-66-135,14-15-264,20-21-225,35-27-329,3 3 1,80-53 0,-33 25 386,85-85-580,-160 132 773,-1-2 1,-2-2 0,39-61-1,-30 44-42,2 3 0,2 1 0,2 2 0,59-48 0,-57 52 160,4-5-92,-21 19 79,1 0 1,1 2 0,2 1-1,52-31 1,-53 40 353,-1-1 0,-1-1 0,-1-2 0,-1-1 0,29-29 0,-17 14-47,2 1 0,1 2 0,1 2 0,63-33 0,-69 41-60,-30 20-71,-1-1 1,-1 0-1,1 0 1,0-1-1,-1 1 0,0-1 1,0 0-1,0 0 1,-1-1-1,0 0 0,4-6 1,-6 8-9,-1 0 1,1-1 0,-1 1-1,0 0 1,-1-1-1,1 1 1,-1-1 0,0 1-1,0-1 1,0 1-1,-1-1 1,1 1-1,-1-1 1,0 1 0,0-1-1,-1 1 1,0 0-1,-3-7 1,-20-43-398,-3 1-1,-67-94 1,-90-81 522,133 165-308,29 34 79,0 1-1,-51-46 1,47 52 20,0-1 1,2-2 0,1 0 0,1-2-1,-21-30 1,44 55 110,-1 1 0,1 0 0,-1 0 0,0-1 0,1 1 0,-1 0 0,0 0 0,0 0 0,0 0 0,0 0 0,0 0 0,0 0 0,0 0 0,0 0 1,-1 1-1,1-1 0,0 0 0,0 1 0,-1-1 0,1 1 0,0-1 0,-2 1 0,2 0 6,0 1 1,0-1-1,0 1 0,0-1 1,0 1-1,0 0 1,0-1-1,1 1 0,-1 0 1,0 0-1,1-1 1,-1 1-1,0 0 1,1 0-1,-1 0 0,1 0 1,-1 0-1,1 0 1,0 0-1,-1 0 0,1 2 1,-3 10 71,0 0-1,1 0 1,0 16-1,-2 91 527,4-68-238,-2 1 0,-3 0 0,-21 95 0,-60 126 660,85-273-1016,1 0-1,-1 0 1,1 0-1,0 0 1,-1 0-1,1 0 1,0 0 0,0 0-1,-1 1 1,1-1-1,0 0 1,0 0-1,0 0 1,0 0-1,0 0 1,1 0 0,-1 0-1,0 0 1,0 0-1,1 0 1,-1 0-1,1 0 1,0 1 0,-1-1 4,1-1 1,0 1-1,0-1 1,0 0 0,0 1-1,0-1 1,0 0-1,0 0 1,0 1 0,0-1-1,0 0 1,0 0-1,0 0 1,0 0 0,0 0-1,0-1 1,0 1-1,0 0 1,0 0 0,0-1-1,56-24 157,-55 24-211,23-15-154,35-27-1,-43 29 87,1 0 0,1 2 0,39-21 0,-56 32 111,0 0 1,0 0-1,0 1 0,0-1 0,0 0 0,0 1 1,0-1-1,0 1 0,0 0 0,0 0 0,0-1 1,0 1-1,1 1 0,-1-1 0,0 0 0,0 0 1,0 1-1,0-1 0,0 1 0,0 0 0,0 0 1,0-1-1,0 1 0,-1 1 0,1-1 0,0 0 1,0 0-1,-1 0 0,1 1 0,-1-1 0,1 1 1,-1 0-1,0-1 0,0 1 0,1 0 0,-1 0 0,0-1 1,-1 1-1,1 0 0,0 0 0,0 0 0,-1 0 1,1 0-1,-1 0 0,0 4 0,3 13 80,-1 0 0,-1 0-1,0 0 1,-3 22 0,1-19-24,0 9 14,1 87 153,1-105-189,0 0 1,1 0 0,1 0 0,0 0 0,0-1 0,9 20 0,-10-27-26,1-1 0,-1 0 0,1 1 0,0-1 1,0 0-1,1 0 0,-1-1 0,1 1 0,0-1 0,0 1 0,0-1 0,0-1 1,0 1-1,10 4 0,-14-7-16,1 0 1,-1 0 0,0 1-1,1-1 1,-1 0 0,0 0-1,1 0 1,-1 0-1,0 0 1,1 0 0,-1 0-1,1 0 1,-1 0 0,0 0-1,1 0 1,-1 0-1,0 0 1,1 0 0,-1 0-1,1 0 1,-1 0 0,0 0-1,1-1 1,-1 1-1,0 0 1,1 0 0,-1 0-1,0-1 1,0 1 0,1 0-1,-1 0 1,0-1-1,1 1 1,-1 0 0,0-1-1,0 1 1,0 0 0,1-1-1,-1 1 1,0 0-1,0-1 1,0 1 0,0 0-1,0-1 1,0 1 0,0-1-1,0 1 1,0 0-1,0-1 1,0 1 0,0 0-1,0-1 1,0 1 0,0-1-1,0 1 1,0 0-1,0-1 1,0 1 0,0 0-1,-1-1 1,1 1 0,0 0-1,0-1 1,-1 1-1,-12-34-239,10 26 174,-5-12-28,2 0-1,0-1 1,1 0-1,1 0 1,1 0-1,1 0 1,1-29-1,1 46 97,1 1 0,-1-1 0,1 0 0,0 1-1,0 0 1,0-1 0,1 1 0,-1-1 0,1 1 0,0 0 0,0 0 0,0 0 0,0 0-1,0 0 1,1 1 0,2-4 0,1 2 29,0-1-1,0 1 1,0 1 0,0-1 0,1 1-1,-1 0 1,12-3 0,7 0 70,0 0 0,1 2 1,36-1-1,-58 5-104,9-1 31,-1 1 0,1 0 0,0 0 1,13 4-1,-25-4-21,1 0-1,-1 1 1,1-1 0,-1 0-1,0 1 1,1 0 0,-1-1 0,1 1-1,-1 0 1,0 0 0,0-1 0,1 1-1,-1 0 1,0 0 0,0 1 0,0-1-1,0 0 1,1 2 0,-2-2 0,1 1 0,-1-1 1,0 1-1,0 0 1,0-1-1,0 1 0,0-1 1,0 1-1,-1-1 1,1 1-1,0-1 0,-1 1 1,1-1-1,-1 1 0,0-1 1,1 1-1,-1-1 1,0 0-1,0 1 0,0-1 1,0 0-1,-2 2 1,-9 11 63,-1 0 1,-1 0 0,0-1 0,-1-1 0,-20 13-1,-85 45 208,91-56-177,-1-1 0,0-1 0,0-2 0,-1-1 0,0-1 0,-35 3 1,-13-3 287,-102-3 0,142-4-256,0 3 0,1 0 0,0 3 0,0 1 0,0 2 0,-37 15 0,-214 104 724,249-110-729,-110 59 449,3 7 1,-234 178-1,196-112-603,-221 235 0,373-351 23,-84 81 0,104-107 0,-1-1 0,1-1 0,-1 0 0,-1 0 0,1-1 0,-1-1 0,0-1 0,-31 6 0,-21 7 0,32-5 0,2 2 0,0 2 0,0 0 0,2 3 0,0 0 0,1 2 0,1 1 0,-51 52 0,3 10 0,-100 143 0,133-168 0,1-3 0,-83 84 0,117-133 0,0-1 0,-1 0 0,0 0 0,0-1 0,0 0 0,-1-1 0,0 0 0,1 0 0,-17 2 0,-31 12 0,-68 38 0,-218 137 0,285-158 0,-198 139 0,152-100 0,-82 67 0,-291 285 0,356-317 0,-5-5 0,-225 141 0,-300 200 0,579-393 0,-83 44 0,143-88 0,0 1 0,1 1 0,0 0 0,1 0 0,0 1 0,1 1 0,0-1 0,1 2 0,-15 25 0,-27 32 0,-90 118 0,99-139 0,-69 65 0,80-85 0,12-12 0,3-4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0T18:40:25.994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219 439 4915,'1'-1'14,"-1"0"0,1 0 0,-1-1-1,1 1 1,0 0 0,-1 0 0,1 0 0,0 0 0,0 0 0,0 0-1,0 0 1,0 0 0,0 0 0,0 0 0,0 1 0,0-1 0,0 0-1,1 1 1,-1-1 0,0 1 0,0-1 0,1 1 0,-1-1-1,0 1 1,1 0 0,-1 0 0,3 0 0,45-5 603,-43 5-541,90-8 874,0-4 0,154-40 0,-245 51-940,11-2 73,0 0 0,-1-2 0,1 0 0,-1-1 0,0 0 0,-1-1 0,1-1 0,-1 0 0,13-11 0,163-160-135,-136 124-105,-52 53 178,0 0 0,-1 0 0,1 0 0,0 1 1,1-1-1,-1 1 0,0-1 0,0 1 1,1-1-1,-1 1 0,1 0 0,-1 0 0,1 1 1,-1-1-1,1 0 0,-1 1 0,1-1 0,0 1 1,-1 0-1,1 0 0,0 0 0,3 1 0,-2 0 14,0 1 1,0 0-1,0 0 0,0 0 0,0 0 0,0 1 0,-1 0 0,1 0 0,-1 0 0,0 0 0,0 0 0,0 0 0,2 5 0,48 62 436,41 49 352,-82-106-717,-1 0 0,-1 1-1,0 0 1,-1 1 0,0 0 0,-1 0 0,-1 1 0,0 0-1,-1 0 1,-1 1 0,3 18 0,-2-16 42,0-1 0,2 0 0,-1-1 0,2 1 0,1-2 0,0 1 0,0-1 0,21 22 0,-17-21 6,-1 0 1,0 1 0,-2 0-1,0 1 1,-1 0 0,11 32 0,3 18 283,-17-52-320,0 0-1,-2 1 1,0-1-1,-1 1 0,-1 0 1,2 22-1,-5-30-47,0 0 0,0-1-1,-1 1 1,0-1 0,-4 16-1,3-21-26,0 0-1,0 1 1,0-1-1,0 0 1,-1 0 0,1-1-1,-1 1 1,0 0-1,0-1 1,-1 0-1,1 0 1,-1 0-1,-5 4 1,-131 77 742,27-18-184,66-33 86,-65 61 1,-18 13 34,91-76-534,28-21-108,0-1 0,-1-1-1,0 1 1,-17 7 0,28-15-68,0-1 1,0 1 0,1-1 0,-1 0 0,0 1-1,0-1 1,0 0 0,0 1 0,0-1 0,0 0-1,0 0 1,0 0 0,1 0 0,-1 0 0,0 0 0,0 0-1,0 0 1,0 0 0,0-1 0,0 1 0,0 0-1,0-1 1,1 1 0,-1 0 0,0-1 0,0 1-1,-1-2 1,1 1-17,0 0-1,1-1 0,-1 1 1,0-1-1,1 1 0,-1-1 1,1 1-1,-1-1 1,1 1-1,0-1 0,0 0 1,0 1-1,0-1 0,0-2 1,1-5-137,0 1 1,1 0-1,0 0 0,0 0 1,6-13-1,16-21-270,2 1-1,2 1 1,2 2 0,64-65-1,31-41-288,-114 128 519,0-1 1,-2 0-1,12-28 1,-7 16-11,-14 28 190,1 0 0,0 0-1,-1 1 1,1-1 0,-1 0 0,0 0 0,1 0 0,-1 0-1,0 1 1,1-1 0,-1 0 0,0 0 0,0 0 0,0 0 0,0 0-1,0 0 1,0 0 0,0 0 0,0 0 0,0 0 0,0 0-1,-1 1 1,1-1 0,0 0 0,-1 0 0,0-1 0,1 2 9,-2-1 0,1 1 1,0 0-1,0 0 0,0-1 0,0 1 1,0 0-1,0 0 0,0 0 0,0 0 1,0 0-1,0 0 0,0 1 1,0-1-1,0 0 0,0 0 0,0 1 1,-2 0-1,-54 28 240,-385 261 1070,384-254-1231,25-14-46,-2-1-1,0-2 0,-58 23 1,91-41-46,0 0 1,0-1 0,0 1 0,0 0 0,-1-1 0,1 1 0,0-1 0,0 0 0,0 0 0,0 0 0,0 0 0,-1 0 0,1 0 0,0 0 0,0-1 0,0 1 0,0-1 0,0 0 0,-3-1 0,4 1-18,0 0 0,0 0 0,0 0 0,0-1 0,0 1 0,1 0 0,-1-1 0,0 1 0,1 0 0,-1-1 0,1 1 0,-1-1 0,1 1 0,0-1 0,-1 1 0,1-1 0,0 1 0,0-1 0,0 1 0,1-3 0,1-9-114,0 0 1,1 0-1,1 0 1,9-22 0,209-446-2220,-202 440 2123,6-7-163,2 1 0,3 1 0,61-71 0,-76 103 660,-31 37 180,-66 69 379,-4-3 0,-120 97 0,-210 129 484,397-302-1283,-22 17 72,-81 43 0,118-71-100,0 0 0,1-1 1,-1 0-1,0 1 0,0-1 0,0 0 0,-1-1 1,1 1-1,0 0 0,0-1 0,0 0 0,0 0 1,-1 0-1,1 0 0,0 0 0,0-1 0,-5 0 1,6-1-20,0 1 1,0-1 0,0 1 0,0-1 0,0 0-1,1 0 1,-1 1 0,1-1 0,-1 0-1,1-1 1,0 1 0,0 0 0,0 0 0,0 0-1,0-1 1,0 1 0,1 0 0,-1-1-1,1 1 1,-1-1 0,1-3 0,-2-22-109,1 0 0,1 1 0,2-1 0,1 0 0,1 1 0,9-33 0,-1 12-297,3 2 1,36-78 0,-34 92 270,2 0 0,1 1 0,1 1 1,2 0-1,0 2 0,3 1 1,0 1-1,1 2 0,31-23 0,10-10-536,116-128 1,-73 68 106,-93 100 527,1 2 1,29-19 0,-34 25 96,0 0 0,0-1 0,-1-1 1,0 0-1,-1-1 0,15-18 1,-27 30-34,0 0 0,0 0 0,0 1-1,-1-1 1,1 0 0,0 0 0,0 0 0,0 0 0,0 0 0,0 0 0,0 0 0,0 0 0,0 0 0,-1 0 0,1 0 0,0 0 0,0 0 0,0-1 0,0 1 0,0 0 0,0 0 0,0 0 0,0 0 0,-1 0 0,1 0 0,0 0 0,0 0 0,0 0 0,0 0 0,0 0 0,0 0 0,0 0 0,0-1 0,0 1 0,0 0 0,0 0 0,0 0 0,0 0 0,0 0 0,-1 0 0,1 0 0,0 0 0,0 0 0,0-1 0,0 1 0,0 0 0,0 0-1,0 0 1,0 0 0,0 0 0,0 0 0,0 0 0,1-1 0,-1 1 0,0 0 0,0 0 0,0 0 0,0 0 0,0 0 0,0 0 0,0 0 0,0 0 0,0 0 0,0-1 0,-16 7 225,-21 13 89,-94 70 457,5 7-1,-155 151 1,252-218-527,2 2 1,-27 39 0,48-63-237,6-6-3,-1-1-1,1 1 1,-1-1-1,1 1 1,-1-1 0,1 1-1,0-1 1,-1 1-1,1-1 1,0 1-1,-1 0 1,1-1 0,0 1-1,0 0 1,-1-1-1,1 1 1,0 0-1,0-1 1,0 1 0,0 0-1,0-1 1,0 1-1,0 0 1,0 1-1,15-4 412,35-22-15,-46 22-451,200-113-1396,-99 52 1106,3 5 0,121-46 1,-221 101 348,1 0 0,-1 0 0,0 1 0,1 0 0,0 0 0,-1 1 0,1 1 0,11-1 0,-18 2-8,-1-1-1,1 0 1,0 1-1,0-1 1,-1 1-1,1-1 1,0 1-1,-1 0 1,1 0-1,-1 0 1,1 0-1,-1 0 1,1 0-1,-1 0 1,0 1-1,1-1 1,0 2-1,0 0 4,-1 0 1,0-1-1,0 1 0,0 0 1,0 0-1,0 0 0,0 0 1,-1 0-1,1 0 0,-1 0 1,0 0-1,0 1 0,-1 2 1,-2 28 118,-1-1 0,-2 1 0,-2-2 0,0 1 0,-3-1 1,0 0-1,-2-1 0,-24 42 0,10-28 37,-2-2-1,-2-1 1,-1-1 0,-68 64-1,76-88-72,23-17-86,1 0 0,-1 0 0,0 0 0,1 0 0,-1 1 0,1-1 0,-1 0 0,1 0 0,-1 0-1,0 0 1,1 0 0,-1 0 0,1 0 0,-1 0 0,0-1 0,1 1 0,-1 0 0,1 0 0,-1 0 0,1-1 0,-1 1 0,1 0 0,-1-1 0,1 1 0,-1-1 0,0-1-16,0 0 1,0 0 0,1 0-1,-1-1 1,1 1 0,-1 0-1,1 0 1,0 0 0,0-1-1,0 1 1,0 0-1,0 0 1,1-1 0,-1 1-1,1 0 1,-1 0 0,1 0-1,0 0 1,0 0 0,1-3-1,8-16-141,0 1-1,2 1 0,0-1 0,1 2 0,1 0 0,0 0 0,19-16 1,10-6-171,73-54 1,-101 82 319,1 1 0,1 1 0,0 0 0,18-6 0,-26 12 38,0 1 0,1 1 0,-1 0 0,1 0 0,-1 1 0,1 0 0,-1 0 0,1 1 0,18 2 0,-26-2-27,0 1 1,0-1-1,0 0 1,0 1-1,0-1 0,0 1 1,0-1-1,0 1 1,0 0-1,0 0 1,-1 0-1,1 0 1,0 0-1,0 0 1,-1 1-1,1-1 1,-1 0-1,1 1 0,-1 0 1,0-1-1,1 1 1,-1 0-1,1 2 1,-1-1 6,0 0-1,-1 0 1,1 0 0,-1 0 0,0 1 0,0-1-1,0 0 1,0 0 0,0 0 0,-1 1 0,0-1 0,1 0-1,-3 4 1,-4 11 69,0-1 1,-2 0-1,-20 31 0,25-42-67,-79 116 274,82-121-282,0 0 0,1 0 0,-1 1 0,0-1-1,0 0 1,1 0 0,-1 0 0,0 1 0,1-1 0,-1 0-1,1 0 1,0 1 0,-1-1 0,1 0 0,0 1-1,0-1 1,0 1 0,0-1 0,0 3 0,1-4-2,0 1 0,0-1-1,-1 0 1,1 1 0,0-1 0,0 0 0,0 0 0,-1 0 0,1 0 0,0 1 0,0-1 0,0 0 0,-1-1 0,1 1 0,0 0 0,0 0 0,0 0-1,-1 0 1,1-1 0,0 1 0,0 0 0,-1-1 0,2 0 0,57-31-217,89-88-676,-80 64 541,-61 50 310,25-19-41,-31 25 82,0-1 1,0 0-1,0 0 0,1 0 0,-1 1 0,0-1 0,1 0 0,-1 1 0,1 0 0,-1-1 1,1 1-1,-1 0 0,1-1 0,-1 1 0,1 0 0,-1 0 0,1 0 0,-1 1 0,2-1 1,-2 1 0,0-1 1,-1 1-1,1 0 1,-1 0-1,1-1 1,-1 1-1,1 0 1,-1 0 0,0 0-1,1 0 1,-1-1-1,0 1 1,0 0-1,1 0 1,-1 0-1,0 0 1,0 0 0,0 0-1,0 0 1,0 0-1,0-1 1,0 1-1,-1 0 1,1 0-1,0 0 1,0 0 0,-1 0-1,1 0 1,-1-1-1,1 1 1,-1 1-1,-16 33 166,15-32-148,-23 38 163,-2-2 0,-1 0 0,-56 57 0,20-32 7,-73 55 0,132-116-191,-1 2 4,1 0 0,-1-1 0,1 0-1,-1 0 1,0 0 0,-1-1 0,1 0 0,-12 4-1,18-7-14,0 0 0,-1 0 0,1 0-1,0 0 1,0 1 0,-1-1-1,1 0 1,0 0 0,0 0 0,-1 0-1,1 0 1,0 0 0,0 0-1,0 0 1,-1 0 0,1 0 0,0 0-1,0 0 1,-1-1 0,1 1-1,0 0 1,0 0 0,-1 0 0,1 0-1,0 0 1,0 0 0,0-1-1,-1 1 1,1 0 0,0 0 0,0 0-1,0 0 1,0-1 0,0 1-1,-1 0 1,1 0 0,0 0 0,0-1-1,0 1 1,0 0 0,0 0-1,0-1 1,0 1 0,0 0 0,0-1-1,5-14-197,17-15-102,-22 30 296,18-21-81,0 1 0,1 1 0,0 1-1,2 1 1,0 1 0,1 0-1,0 2 1,2 0 0,-1 2 0,27-10-1,-48 21 100,0 0-1,1 1 0,-1-1 1,0 0-1,0 1 0,1-1 1,-1 1-1,0 0 0,1 0 1,-1 0-1,1 0 0,-1 0 1,0 0-1,1 1 1,-1-1-1,0 1 0,0 0 1,1-1-1,-1 1 0,0 0 1,0 0-1,0 1 0,0-1 1,0 0-1,0 1 0,0-1 1,-1 1-1,1 0 0,0-1 1,-1 1-1,1 0 0,-1 0 1,0 0-1,0 0 0,1 0 1,-1 0-1,-1 0 0,1 1 1,0-1-1,0 0 0,-1 0 1,0 1-1,1-1 0,-1 4 1,2 14 47,-1-1-1,0 0 1,-1 0-1,-5 27 1,4-37-51,-4 38 141,-2-1 0,-1-1 0,-3 0 0,-29 76 0,36-114-115,0 0-1,0 0 1,-1 0-1,0-1 1,0 1-1,-1-1 1,1 0-1,-1-1 1,-1 1-1,-6 4 1,-77 43 284,38-25-142,-8 13 124,-91 80 0,-1 2 182,120-103-313,-46 23-1,54-32-74,1 1-1,1 1 1,0 2-1,-37 31 1,-111 106 579,102-102-289,-92 51 0,159-100-377,0-1 0,0 1 0,0 0 0,0-1 0,-1 1 0,1-1 0,0 1 0,-1-1 0,1 1 0,0-1 0,-1 0 0,1 0 0,0 0 0,-1 0 0,-1 0 0,3 0-14,0 0 0,-1 0-1,1-1 1,-1 1 0,1 0-1,0 0 1,0-1 0,-1 1 0,1 0-1,0-1 1,0 1 0,-1-1 0,1 1-1,0 0 1,0-1 0,0 1-1,-1-1 1,1 1 0,0 0 0,0-1-1,0 1 1,0-1 0,0 1 0,0-1-1,0 1 1,0 0 0,0-1-1,0 1 1,1-1 0,14-40-761,20-16 223,3 3-1,2 1 0,53-53 0,18-26-544,-22 7-880,141-268 0,-215 366 1906,144-344-2050,-127 288 1551,-15 47 226,1 1-1,22-33 1,-15 27-49,-9 12 182,2 1 1,1 1-1,1 1 0,1 0 0,2 1 0,27-23 1,-47 45 249,61-57 114,-61 57-165,0 0 1,0-1-1,0 0 1,0 1-1,0-1 0,-1 0 1,0-1-1,0 1 0,0 0 1,0-1-1,-1 1 1,1-1-1,-1 1 0,0-1 1,0-5-1,-1 9 17,0 0 0,-1 0-1,1 0 1,0 0 0,-1 1 0,1-1-1,0 0 1,-1 0 0,1 1 0,-1-1-1,1 0 1,-1 0 0,1 1 0,-1-1-1,0 1 1,1-1 0,-1 1 0,0-1-1,1 1 1,-1-1 0,0 1 0,0-1-1,1 1 1,-1 0 0,0-1-1,0 1 1,0 0 0,1 0 0,-1 0-1,0 0 1,0 0 0,0 0 0,0 0-1,0 0 1,1 0 0,-1 0 0,0 0-1,0 0 1,0 1 0,0-1 0,0 1-1,-37 12 303,12 5-92,0 1-1,1 1 1,1 1 0,1 1 0,0 1 0,-30 42 0,-22 21 354,46-53-287,18-20-119,0-1 0,0-1 0,-1 0 0,0 0 0,-14 8-1,-2-3 57,0-2-1,-1-1 1,-42 12-1,41-15 101,0 1 0,1 1 1,-49 30-1,32-13 108,-1-2 1,-60 26 0,78-42-408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DD56B-985A-4BB0-84D3-AA460B7E2FD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B4982-ED52-4CFD-9A43-FD33777F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4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7BA1C-C997-9D49-7CE8-22A3CA955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94749-CA67-AE5E-2EF4-8FC3F30D7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B80C4-9859-3427-187C-3B071F9A6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describe images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A723B-3EB6-9D10-2CC2-3D57DFCE7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B4982-ED52-4CFD-9A43-FD33777F16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11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9408A-B569-94DF-4895-902F434CF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C6E08-E2C8-C66A-19C6-CCF49C073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CAB22-A22C-5CBC-FBAD-B2E0A977E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describe images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109AA-E662-8E04-C5BF-B2D3E0384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B4982-ED52-4CFD-9A43-FD33777F162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1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04AE2-847A-E55D-8C45-75C6CA264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D14D43-2EF6-D959-2D3A-136EBC10C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9DCCF-F7AB-BD91-4F9A-B0FDA267A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describe images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9797B-D43A-15F3-4EDA-F2D0F727B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B4982-ED52-4CFD-9A43-FD33777F16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76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0ECEF-CB13-5CF6-F549-F27F9FC98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DD3849-9295-3573-1EB0-C8DF79B4B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8D384-0173-FE58-8447-4EE4F98BB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describe images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D3FCE-8435-A76A-91DB-B6D0DF698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B4982-ED52-4CFD-9A43-FD33777F16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8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C9580-B1AA-2676-AE14-7328710E8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163561-61D9-577D-E97B-AEDFB42DE6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852637-F865-FCB7-D4E2-8DD5D205A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describe images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79E69-3996-4372-FF0B-ADAE6C209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B4982-ED52-4CFD-9A43-FD33777F16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2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82157-5D59-AA36-8458-243884F74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F2091-EC32-CBF3-150F-E427B8E62C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07E3F1-A36D-B976-507F-68C8C3CEA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describe images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AA97B-F720-FB4B-EFB0-FD8E6EC8C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B4982-ED52-4CFD-9A43-FD33777F16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69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FE6F6-5689-971E-927B-8B71CBA73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7FF822-C048-3589-2D77-652CE7F7B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BBDC44-8C30-0BEC-62CD-3C555CE79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describe images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4E796-8A36-CC94-250E-7C86CC8E8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B4982-ED52-4CFD-9A43-FD33777F162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0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767D3-D60E-3DDB-B22C-DB0889E40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524BD4-0F12-FC9D-A658-BFBCC9AD0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C4C0E-2110-0DAB-5CC8-8DD4D4E99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describe images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5118C-792B-ED49-9849-EAC09788E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B4982-ED52-4CFD-9A43-FD33777F16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C7D63-5B98-0C21-9198-199466E76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8A2230-F573-C0D8-4299-2A54A6CE0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D295D7-B3BE-8CC2-6106-3C01C738C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describe images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E6CEB-0D58-95BB-61A5-EE693DE7E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B4982-ED52-4CFD-9A43-FD33777F162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0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FF944-8F5A-E34E-1004-C4DB73444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D14D10-D194-0B5A-141F-03298F874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22F9AD-4764-CC43-21EE-7A322E671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describe images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FEE31-682E-8828-CB7B-1B1055B43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B4982-ED52-4CFD-9A43-FD33777F162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82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94C9-F564-4879-A6C9-6669A3D095D6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4F44-7DCD-4B6A-8928-349648DDA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29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94C9-F564-4879-A6C9-6669A3D095D6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4F44-7DCD-4B6A-8928-349648DDA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7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94C9-F564-4879-A6C9-6669A3D095D6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4F44-7DCD-4B6A-8928-349648DDA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4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94C9-F564-4879-A6C9-6669A3D095D6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4F44-7DCD-4B6A-8928-349648DDA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8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94C9-F564-4879-A6C9-6669A3D095D6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4F44-7DCD-4B6A-8928-349648DDA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9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94C9-F564-4879-A6C9-6669A3D095D6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4F44-7DCD-4B6A-8928-349648DDA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38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94C9-F564-4879-A6C9-6669A3D095D6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4F44-7DCD-4B6A-8928-349648DDA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6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94C9-F564-4879-A6C9-6669A3D095D6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4F44-7DCD-4B6A-8928-349648DDA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5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94C9-F564-4879-A6C9-6669A3D095D6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4F44-7DCD-4B6A-8928-349648DDA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94C9-F564-4879-A6C9-6669A3D095D6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4F44-7DCD-4B6A-8928-349648DDA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48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94C9-F564-4879-A6C9-6669A3D095D6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4F44-7DCD-4B6A-8928-349648DDA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6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494C9-F564-4879-A6C9-6669A3D095D6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4F44-7DCD-4B6A-8928-349648DDA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2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5.xml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9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8.png"/><Relationship Id="rId19" Type="http://schemas.openxmlformats.org/officeDocument/2006/relationships/customXml" Target="../ink/ink8.xml"/><Relationship Id="rId4" Type="http://schemas.openxmlformats.org/officeDocument/2006/relationships/image" Target="../media/image5.png"/><Relationship Id="rId9" Type="http://schemas.openxmlformats.org/officeDocument/2006/relationships/customXml" Target="../ink/ink3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27" y="2613991"/>
            <a:ext cx="10908345" cy="24907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n-GB" sz="6000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  <a:t>The Disabled People’s Movement </a:t>
            </a:r>
            <a:br>
              <a:rPr lang="en-GB" sz="3600" b="1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  <a:t>Leading and Teaching</a:t>
            </a:r>
            <a:br>
              <a:rPr lang="en-GB" sz="6000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  <a:t>Heather Fisken</a:t>
            </a:r>
            <a:br>
              <a:rPr lang="en-GB" sz="6000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</a:br>
            <a:endParaRPr lang="en-GB" sz="6000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 descr="Purple text on a black background&#10;&#10;AI-generated content may be incorrect.">
            <a:extLst>
              <a:ext uri="{FF2B5EF4-FFF2-40B4-BE49-F238E27FC236}">
                <a16:creationId xmlns:a16="http://schemas.microsoft.com/office/drawing/2014/main" id="{548CBCA3-EED4-CD53-7482-9C8C0A412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2" y="445499"/>
            <a:ext cx="3949294" cy="115319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47FACA-E62B-42C1-548F-8EDBC18B5D03}"/>
              </a:ext>
            </a:extLst>
          </p:cNvPr>
          <p:cNvSpPr txBox="1">
            <a:spLocks/>
          </p:cNvSpPr>
          <p:nvPr/>
        </p:nvSpPr>
        <p:spPr>
          <a:xfrm>
            <a:off x="363414" y="5460574"/>
            <a:ext cx="4376153" cy="149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  <a:t>Inclusionscotland.org</a:t>
            </a:r>
            <a:endParaRPr lang="en-GB" sz="3200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54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8BEC0-7295-1E39-0E3A-9C2059AE3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nk surface&#10;&#10;AI-generated content may be incorrect.">
            <a:extLst>
              <a:ext uri="{FF2B5EF4-FFF2-40B4-BE49-F238E27FC236}">
                <a16:creationId xmlns:a16="http://schemas.microsoft.com/office/drawing/2014/main" id="{52DBF109-1130-8239-1A60-17134F9B6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2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39A888-9A16-10C2-ECF9-3FD7BF079F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6024" y="317642"/>
            <a:ext cx="11175080" cy="59944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E5CF8-1E2A-DB08-41BF-CE37BB78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314AD-0AD2-5476-6FF5-DB31D89CE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296"/>
            <a:ext cx="7610908" cy="46862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endParaRPr lang="en-GB" b="1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and purple logo&#10;&#10;AI-generated content may be incorrect.">
            <a:extLst>
              <a:ext uri="{FF2B5EF4-FFF2-40B4-BE49-F238E27FC236}">
                <a16:creationId xmlns:a16="http://schemas.microsoft.com/office/drawing/2014/main" id="{63D612C0-BE5C-1B9E-2A9D-603BA01DFA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8" y="5850764"/>
            <a:ext cx="935654" cy="922555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58EBC5B9-96DE-696B-83C4-D3B4D4F013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01935" y="674039"/>
            <a:ext cx="9366886" cy="5685486"/>
            <a:chOff x="683420" y="1111400"/>
            <a:chExt cx="7863680" cy="477400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3AF0198-37D0-F6A2-7590-99AFD8E04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591" y="3994695"/>
              <a:ext cx="1884362" cy="1884362"/>
            </a:xfrm>
            <a:custGeom>
              <a:avLst/>
              <a:gdLst>
                <a:gd name="T0" fmla="*/ 2145 w 2376"/>
                <a:gd name="T1" fmla="*/ 1136 h 2374"/>
                <a:gd name="T2" fmla="*/ 2092 w 2376"/>
                <a:gd name="T3" fmla="*/ 1169 h 2374"/>
                <a:gd name="T4" fmla="*/ 2056 w 2376"/>
                <a:gd name="T5" fmla="*/ 1218 h 2374"/>
                <a:gd name="T6" fmla="*/ 2023 w 2376"/>
                <a:gd name="T7" fmla="*/ 1248 h 2374"/>
                <a:gd name="T8" fmla="*/ 1993 w 2376"/>
                <a:gd name="T9" fmla="*/ 1241 h 2374"/>
                <a:gd name="T10" fmla="*/ 1979 w 2376"/>
                <a:gd name="T11" fmla="*/ 1198 h 2374"/>
                <a:gd name="T12" fmla="*/ 1102 w 2376"/>
                <a:gd name="T13" fmla="*/ 393 h 2374"/>
                <a:gd name="T14" fmla="*/ 1072 w 2376"/>
                <a:gd name="T15" fmla="*/ 371 h 2374"/>
                <a:gd name="T16" fmla="*/ 1080 w 2376"/>
                <a:gd name="T17" fmla="*/ 338 h 2374"/>
                <a:gd name="T18" fmla="*/ 1113 w 2376"/>
                <a:gd name="T19" fmla="*/ 314 h 2374"/>
                <a:gd name="T20" fmla="*/ 1168 w 2376"/>
                <a:gd name="T21" fmla="*/ 265 h 2374"/>
                <a:gd name="T22" fmla="*/ 1192 w 2376"/>
                <a:gd name="T23" fmla="*/ 200 h 2374"/>
                <a:gd name="T24" fmla="*/ 1183 w 2376"/>
                <a:gd name="T25" fmla="*/ 130 h 2374"/>
                <a:gd name="T26" fmla="*/ 1126 w 2376"/>
                <a:gd name="T27" fmla="*/ 54 h 2374"/>
                <a:gd name="T28" fmla="*/ 1032 w 2376"/>
                <a:gd name="T29" fmla="*/ 9 h 2374"/>
                <a:gd name="T30" fmla="*/ 939 w 2376"/>
                <a:gd name="T31" fmla="*/ 2 h 2374"/>
                <a:gd name="T32" fmla="*/ 835 w 2376"/>
                <a:gd name="T33" fmla="*/ 32 h 2374"/>
                <a:gd name="T34" fmla="*/ 761 w 2376"/>
                <a:gd name="T35" fmla="*/ 97 h 2374"/>
                <a:gd name="T36" fmla="*/ 734 w 2376"/>
                <a:gd name="T37" fmla="*/ 184 h 2374"/>
                <a:gd name="T38" fmla="*/ 746 w 2376"/>
                <a:gd name="T39" fmla="*/ 242 h 2374"/>
                <a:gd name="T40" fmla="*/ 788 w 2376"/>
                <a:gd name="T41" fmla="*/ 296 h 2374"/>
                <a:gd name="T42" fmla="*/ 833 w 2376"/>
                <a:gd name="T43" fmla="*/ 326 h 2374"/>
                <a:gd name="T44" fmla="*/ 855 w 2376"/>
                <a:gd name="T45" fmla="*/ 359 h 2374"/>
                <a:gd name="T46" fmla="*/ 840 w 2376"/>
                <a:gd name="T47" fmla="*/ 386 h 2374"/>
                <a:gd name="T48" fmla="*/ 0 w 2376"/>
                <a:gd name="T49" fmla="*/ 395 h 2374"/>
                <a:gd name="T50" fmla="*/ 24 w 2376"/>
                <a:gd name="T51" fmla="*/ 1250 h 2374"/>
                <a:gd name="T52" fmla="*/ 72 w 2376"/>
                <a:gd name="T53" fmla="*/ 1208 h 2374"/>
                <a:gd name="T54" fmla="*/ 111 w 2376"/>
                <a:gd name="T55" fmla="*/ 1160 h 2374"/>
                <a:gd name="T56" fmla="*/ 169 w 2376"/>
                <a:gd name="T57" fmla="*/ 1132 h 2374"/>
                <a:gd name="T58" fmla="*/ 238 w 2376"/>
                <a:gd name="T59" fmla="*/ 1133 h 2374"/>
                <a:gd name="T60" fmla="*/ 319 w 2376"/>
                <a:gd name="T61" fmla="*/ 1181 h 2374"/>
                <a:gd name="T62" fmla="*/ 371 w 2376"/>
                <a:gd name="T63" fmla="*/ 1268 h 2374"/>
                <a:gd name="T64" fmla="*/ 386 w 2376"/>
                <a:gd name="T65" fmla="*/ 1358 h 2374"/>
                <a:gd name="T66" fmla="*/ 364 w 2376"/>
                <a:gd name="T67" fmla="*/ 1467 h 2374"/>
                <a:gd name="T68" fmla="*/ 304 w 2376"/>
                <a:gd name="T69" fmla="*/ 1547 h 2374"/>
                <a:gd name="T70" fmla="*/ 220 w 2376"/>
                <a:gd name="T71" fmla="*/ 1586 h 2374"/>
                <a:gd name="T72" fmla="*/ 156 w 2376"/>
                <a:gd name="T73" fmla="*/ 1579 h 2374"/>
                <a:gd name="T74" fmla="*/ 102 w 2376"/>
                <a:gd name="T75" fmla="*/ 1547 h 2374"/>
                <a:gd name="T76" fmla="*/ 63 w 2376"/>
                <a:gd name="T77" fmla="*/ 1492 h 2374"/>
                <a:gd name="T78" fmla="*/ 15 w 2376"/>
                <a:gd name="T79" fmla="*/ 1467 h 2374"/>
                <a:gd name="T80" fmla="*/ 1979 w 2376"/>
                <a:gd name="T81" fmla="*/ 1519 h 2374"/>
                <a:gd name="T82" fmla="*/ 1988 w 2376"/>
                <a:gd name="T83" fmla="*/ 1482 h 2374"/>
                <a:gd name="T84" fmla="*/ 2017 w 2376"/>
                <a:gd name="T85" fmla="*/ 1467 h 2374"/>
                <a:gd name="T86" fmla="*/ 2050 w 2376"/>
                <a:gd name="T87" fmla="*/ 1488 h 2374"/>
                <a:gd name="T88" fmla="*/ 2078 w 2376"/>
                <a:gd name="T89" fmla="*/ 1532 h 2374"/>
                <a:gd name="T90" fmla="*/ 2132 w 2376"/>
                <a:gd name="T91" fmla="*/ 1574 h 2374"/>
                <a:gd name="T92" fmla="*/ 2190 w 2376"/>
                <a:gd name="T93" fmla="*/ 1588 h 2374"/>
                <a:gd name="T94" fmla="*/ 2278 w 2376"/>
                <a:gd name="T95" fmla="*/ 1559 h 2374"/>
                <a:gd name="T96" fmla="*/ 2344 w 2376"/>
                <a:gd name="T97" fmla="*/ 1486 h 2374"/>
                <a:gd name="T98" fmla="*/ 2374 w 2376"/>
                <a:gd name="T99" fmla="*/ 1381 h 2374"/>
                <a:gd name="T100" fmla="*/ 2367 w 2376"/>
                <a:gd name="T101" fmla="*/ 1290 h 2374"/>
                <a:gd name="T102" fmla="*/ 2322 w 2376"/>
                <a:gd name="T103" fmla="*/ 1196 h 2374"/>
                <a:gd name="T104" fmla="*/ 2246 w 2376"/>
                <a:gd name="T105" fmla="*/ 1139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6" h="2374">
                  <a:moveTo>
                    <a:pt x="2190" y="1129"/>
                  </a:moveTo>
                  <a:lnTo>
                    <a:pt x="2190" y="1129"/>
                  </a:lnTo>
                  <a:lnTo>
                    <a:pt x="2174" y="1129"/>
                  </a:lnTo>
                  <a:lnTo>
                    <a:pt x="2159" y="1132"/>
                  </a:lnTo>
                  <a:lnTo>
                    <a:pt x="2145" y="1136"/>
                  </a:lnTo>
                  <a:lnTo>
                    <a:pt x="2132" y="1141"/>
                  </a:lnTo>
                  <a:lnTo>
                    <a:pt x="2121" y="1147"/>
                  </a:lnTo>
                  <a:lnTo>
                    <a:pt x="2110" y="1154"/>
                  </a:lnTo>
                  <a:lnTo>
                    <a:pt x="2101" y="1162"/>
                  </a:lnTo>
                  <a:lnTo>
                    <a:pt x="2092" y="1169"/>
                  </a:lnTo>
                  <a:lnTo>
                    <a:pt x="2078" y="1184"/>
                  </a:lnTo>
                  <a:lnTo>
                    <a:pt x="2069" y="1196"/>
                  </a:lnTo>
                  <a:lnTo>
                    <a:pt x="2062" y="1210"/>
                  </a:lnTo>
                  <a:lnTo>
                    <a:pt x="2062" y="1210"/>
                  </a:lnTo>
                  <a:lnTo>
                    <a:pt x="2056" y="1218"/>
                  </a:lnTo>
                  <a:lnTo>
                    <a:pt x="2050" y="1227"/>
                  </a:lnTo>
                  <a:lnTo>
                    <a:pt x="2044" y="1235"/>
                  </a:lnTo>
                  <a:lnTo>
                    <a:pt x="2036" y="1241"/>
                  </a:lnTo>
                  <a:lnTo>
                    <a:pt x="2030" y="1245"/>
                  </a:lnTo>
                  <a:lnTo>
                    <a:pt x="2023" y="1248"/>
                  </a:lnTo>
                  <a:lnTo>
                    <a:pt x="2017" y="1250"/>
                  </a:lnTo>
                  <a:lnTo>
                    <a:pt x="2009" y="1250"/>
                  </a:lnTo>
                  <a:lnTo>
                    <a:pt x="2003" y="1248"/>
                  </a:lnTo>
                  <a:lnTo>
                    <a:pt x="1999" y="1245"/>
                  </a:lnTo>
                  <a:lnTo>
                    <a:pt x="1993" y="1241"/>
                  </a:lnTo>
                  <a:lnTo>
                    <a:pt x="1988" y="1235"/>
                  </a:lnTo>
                  <a:lnTo>
                    <a:pt x="1985" y="1227"/>
                  </a:lnTo>
                  <a:lnTo>
                    <a:pt x="1982" y="1218"/>
                  </a:lnTo>
                  <a:lnTo>
                    <a:pt x="1981" y="1208"/>
                  </a:lnTo>
                  <a:lnTo>
                    <a:pt x="1979" y="1198"/>
                  </a:lnTo>
                  <a:lnTo>
                    <a:pt x="1979" y="395"/>
                  </a:lnTo>
                  <a:lnTo>
                    <a:pt x="1125" y="395"/>
                  </a:lnTo>
                  <a:lnTo>
                    <a:pt x="1125" y="395"/>
                  </a:lnTo>
                  <a:lnTo>
                    <a:pt x="1113" y="395"/>
                  </a:lnTo>
                  <a:lnTo>
                    <a:pt x="1102" y="393"/>
                  </a:lnTo>
                  <a:lnTo>
                    <a:pt x="1093" y="390"/>
                  </a:lnTo>
                  <a:lnTo>
                    <a:pt x="1086" y="386"/>
                  </a:lnTo>
                  <a:lnTo>
                    <a:pt x="1080" y="381"/>
                  </a:lnTo>
                  <a:lnTo>
                    <a:pt x="1075" y="377"/>
                  </a:lnTo>
                  <a:lnTo>
                    <a:pt x="1072" y="371"/>
                  </a:lnTo>
                  <a:lnTo>
                    <a:pt x="1071" y="365"/>
                  </a:lnTo>
                  <a:lnTo>
                    <a:pt x="1071" y="359"/>
                  </a:lnTo>
                  <a:lnTo>
                    <a:pt x="1072" y="351"/>
                  </a:lnTo>
                  <a:lnTo>
                    <a:pt x="1075" y="345"/>
                  </a:lnTo>
                  <a:lnTo>
                    <a:pt x="1080" y="338"/>
                  </a:lnTo>
                  <a:lnTo>
                    <a:pt x="1086" y="332"/>
                  </a:lnTo>
                  <a:lnTo>
                    <a:pt x="1093" y="326"/>
                  </a:lnTo>
                  <a:lnTo>
                    <a:pt x="1102" y="319"/>
                  </a:lnTo>
                  <a:lnTo>
                    <a:pt x="1113" y="314"/>
                  </a:lnTo>
                  <a:lnTo>
                    <a:pt x="1113" y="314"/>
                  </a:lnTo>
                  <a:lnTo>
                    <a:pt x="1125" y="307"/>
                  </a:lnTo>
                  <a:lnTo>
                    <a:pt x="1138" y="296"/>
                  </a:lnTo>
                  <a:lnTo>
                    <a:pt x="1153" y="283"/>
                  </a:lnTo>
                  <a:lnTo>
                    <a:pt x="1160" y="275"/>
                  </a:lnTo>
                  <a:lnTo>
                    <a:pt x="1168" y="265"/>
                  </a:lnTo>
                  <a:lnTo>
                    <a:pt x="1174" y="254"/>
                  </a:lnTo>
                  <a:lnTo>
                    <a:pt x="1180" y="242"/>
                  </a:lnTo>
                  <a:lnTo>
                    <a:pt x="1186" y="230"/>
                  </a:lnTo>
                  <a:lnTo>
                    <a:pt x="1189" y="215"/>
                  </a:lnTo>
                  <a:lnTo>
                    <a:pt x="1192" y="200"/>
                  </a:lnTo>
                  <a:lnTo>
                    <a:pt x="1193" y="184"/>
                  </a:lnTo>
                  <a:lnTo>
                    <a:pt x="1193" y="184"/>
                  </a:lnTo>
                  <a:lnTo>
                    <a:pt x="1192" y="166"/>
                  </a:lnTo>
                  <a:lnTo>
                    <a:pt x="1187" y="147"/>
                  </a:lnTo>
                  <a:lnTo>
                    <a:pt x="1183" y="130"/>
                  </a:lnTo>
                  <a:lnTo>
                    <a:pt x="1174" y="112"/>
                  </a:lnTo>
                  <a:lnTo>
                    <a:pt x="1165" y="97"/>
                  </a:lnTo>
                  <a:lnTo>
                    <a:pt x="1153" y="81"/>
                  </a:lnTo>
                  <a:lnTo>
                    <a:pt x="1141" y="67"/>
                  </a:lnTo>
                  <a:lnTo>
                    <a:pt x="1126" y="54"/>
                  </a:lnTo>
                  <a:lnTo>
                    <a:pt x="1110" y="42"/>
                  </a:lnTo>
                  <a:lnTo>
                    <a:pt x="1092" y="32"/>
                  </a:lnTo>
                  <a:lnTo>
                    <a:pt x="1072" y="23"/>
                  </a:lnTo>
                  <a:lnTo>
                    <a:pt x="1053" y="15"/>
                  </a:lnTo>
                  <a:lnTo>
                    <a:pt x="1032" y="9"/>
                  </a:lnTo>
                  <a:lnTo>
                    <a:pt x="1009" y="3"/>
                  </a:lnTo>
                  <a:lnTo>
                    <a:pt x="987" y="2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39" y="2"/>
                  </a:lnTo>
                  <a:lnTo>
                    <a:pt x="917" y="3"/>
                  </a:lnTo>
                  <a:lnTo>
                    <a:pt x="894" y="9"/>
                  </a:lnTo>
                  <a:lnTo>
                    <a:pt x="873" y="15"/>
                  </a:lnTo>
                  <a:lnTo>
                    <a:pt x="854" y="23"/>
                  </a:lnTo>
                  <a:lnTo>
                    <a:pt x="835" y="32"/>
                  </a:lnTo>
                  <a:lnTo>
                    <a:pt x="817" y="42"/>
                  </a:lnTo>
                  <a:lnTo>
                    <a:pt x="802" y="54"/>
                  </a:lnTo>
                  <a:lnTo>
                    <a:pt x="787" y="67"/>
                  </a:lnTo>
                  <a:lnTo>
                    <a:pt x="773" y="81"/>
                  </a:lnTo>
                  <a:lnTo>
                    <a:pt x="761" y="97"/>
                  </a:lnTo>
                  <a:lnTo>
                    <a:pt x="752" y="112"/>
                  </a:lnTo>
                  <a:lnTo>
                    <a:pt x="745" y="130"/>
                  </a:lnTo>
                  <a:lnTo>
                    <a:pt x="739" y="147"/>
                  </a:lnTo>
                  <a:lnTo>
                    <a:pt x="734" y="166"/>
                  </a:lnTo>
                  <a:lnTo>
                    <a:pt x="734" y="184"/>
                  </a:lnTo>
                  <a:lnTo>
                    <a:pt x="734" y="184"/>
                  </a:lnTo>
                  <a:lnTo>
                    <a:pt x="734" y="200"/>
                  </a:lnTo>
                  <a:lnTo>
                    <a:pt x="737" y="215"/>
                  </a:lnTo>
                  <a:lnTo>
                    <a:pt x="742" y="230"/>
                  </a:lnTo>
                  <a:lnTo>
                    <a:pt x="746" y="242"/>
                  </a:lnTo>
                  <a:lnTo>
                    <a:pt x="752" y="254"/>
                  </a:lnTo>
                  <a:lnTo>
                    <a:pt x="760" y="265"/>
                  </a:lnTo>
                  <a:lnTo>
                    <a:pt x="766" y="275"/>
                  </a:lnTo>
                  <a:lnTo>
                    <a:pt x="775" y="283"/>
                  </a:lnTo>
                  <a:lnTo>
                    <a:pt x="788" y="296"/>
                  </a:lnTo>
                  <a:lnTo>
                    <a:pt x="802" y="307"/>
                  </a:lnTo>
                  <a:lnTo>
                    <a:pt x="814" y="314"/>
                  </a:lnTo>
                  <a:lnTo>
                    <a:pt x="814" y="314"/>
                  </a:lnTo>
                  <a:lnTo>
                    <a:pt x="824" y="319"/>
                  </a:lnTo>
                  <a:lnTo>
                    <a:pt x="833" y="326"/>
                  </a:lnTo>
                  <a:lnTo>
                    <a:pt x="840" y="332"/>
                  </a:lnTo>
                  <a:lnTo>
                    <a:pt x="846" y="338"/>
                  </a:lnTo>
                  <a:lnTo>
                    <a:pt x="851" y="345"/>
                  </a:lnTo>
                  <a:lnTo>
                    <a:pt x="854" y="351"/>
                  </a:lnTo>
                  <a:lnTo>
                    <a:pt x="855" y="359"/>
                  </a:lnTo>
                  <a:lnTo>
                    <a:pt x="855" y="365"/>
                  </a:lnTo>
                  <a:lnTo>
                    <a:pt x="854" y="371"/>
                  </a:lnTo>
                  <a:lnTo>
                    <a:pt x="851" y="377"/>
                  </a:lnTo>
                  <a:lnTo>
                    <a:pt x="846" y="381"/>
                  </a:lnTo>
                  <a:lnTo>
                    <a:pt x="840" y="386"/>
                  </a:lnTo>
                  <a:lnTo>
                    <a:pt x="833" y="390"/>
                  </a:lnTo>
                  <a:lnTo>
                    <a:pt x="824" y="393"/>
                  </a:lnTo>
                  <a:lnTo>
                    <a:pt x="814" y="395"/>
                  </a:lnTo>
                  <a:lnTo>
                    <a:pt x="802" y="395"/>
                  </a:lnTo>
                  <a:lnTo>
                    <a:pt x="0" y="395"/>
                  </a:lnTo>
                  <a:lnTo>
                    <a:pt x="0" y="1236"/>
                  </a:lnTo>
                  <a:lnTo>
                    <a:pt x="0" y="1236"/>
                  </a:lnTo>
                  <a:lnTo>
                    <a:pt x="8" y="1244"/>
                  </a:lnTo>
                  <a:lnTo>
                    <a:pt x="15" y="1248"/>
                  </a:lnTo>
                  <a:lnTo>
                    <a:pt x="24" y="1250"/>
                  </a:lnTo>
                  <a:lnTo>
                    <a:pt x="35" y="1247"/>
                  </a:lnTo>
                  <a:lnTo>
                    <a:pt x="45" y="1242"/>
                  </a:lnTo>
                  <a:lnTo>
                    <a:pt x="54" y="1235"/>
                  </a:lnTo>
                  <a:lnTo>
                    <a:pt x="63" y="1223"/>
                  </a:lnTo>
                  <a:lnTo>
                    <a:pt x="72" y="1208"/>
                  </a:lnTo>
                  <a:lnTo>
                    <a:pt x="72" y="1208"/>
                  </a:lnTo>
                  <a:lnTo>
                    <a:pt x="80" y="1196"/>
                  </a:lnTo>
                  <a:lnTo>
                    <a:pt x="89" y="1183"/>
                  </a:lnTo>
                  <a:lnTo>
                    <a:pt x="102" y="1168"/>
                  </a:lnTo>
                  <a:lnTo>
                    <a:pt x="111" y="1160"/>
                  </a:lnTo>
                  <a:lnTo>
                    <a:pt x="120" y="1153"/>
                  </a:lnTo>
                  <a:lnTo>
                    <a:pt x="130" y="1147"/>
                  </a:lnTo>
                  <a:lnTo>
                    <a:pt x="142" y="1141"/>
                  </a:lnTo>
                  <a:lnTo>
                    <a:pt x="156" y="1135"/>
                  </a:lnTo>
                  <a:lnTo>
                    <a:pt x="169" y="1132"/>
                  </a:lnTo>
                  <a:lnTo>
                    <a:pt x="184" y="1129"/>
                  </a:lnTo>
                  <a:lnTo>
                    <a:pt x="201" y="1127"/>
                  </a:lnTo>
                  <a:lnTo>
                    <a:pt x="201" y="1127"/>
                  </a:lnTo>
                  <a:lnTo>
                    <a:pt x="220" y="1129"/>
                  </a:lnTo>
                  <a:lnTo>
                    <a:pt x="238" y="1133"/>
                  </a:lnTo>
                  <a:lnTo>
                    <a:pt x="256" y="1138"/>
                  </a:lnTo>
                  <a:lnTo>
                    <a:pt x="272" y="1147"/>
                  </a:lnTo>
                  <a:lnTo>
                    <a:pt x="289" y="1156"/>
                  </a:lnTo>
                  <a:lnTo>
                    <a:pt x="304" y="1168"/>
                  </a:lnTo>
                  <a:lnTo>
                    <a:pt x="319" y="1181"/>
                  </a:lnTo>
                  <a:lnTo>
                    <a:pt x="331" y="1195"/>
                  </a:lnTo>
                  <a:lnTo>
                    <a:pt x="343" y="1211"/>
                  </a:lnTo>
                  <a:lnTo>
                    <a:pt x="353" y="1229"/>
                  </a:lnTo>
                  <a:lnTo>
                    <a:pt x="364" y="1248"/>
                  </a:lnTo>
                  <a:lnTo>
                    <a:pt x="371" y="1268"/>
                  </a:lnTo>
                  <a:lnTo>
                    <a:pt x="377" y="1289"/>
                  </a:lnTo>
                  <a:lnTo>
                    <a:pt x="382" y="1311"/>
                  </a:lnTo>
                  <a:lnTo>
                    <a:pt x="385" y="1334"/>
                  </a:lnTo>
                  <a:lnTo>
                    <a:pt x="386" y="1358"/>
                  </a:lnTo>
                  <a:lnTo>
                    <a:pt x="386" y="1358"/>
                  </a:lnTo>
                  <a:lnTo>
                    <a:pt x="385" y="1381"/>
                  </a:lnTo>
                  <a:lnTo>
                    <a:pt x="382" y="1404"/>
                  </a:lnTo>
                  <a:lnTo>
                    <a:pt x="377" y="1426"/>
                  </a:lnTo>
                  <a:lnTo>
                    <a:pt x="371" y="1447"/>
                  </a:lnTo>
                  <a:lnTo>
                    <a:pt x="364" y="1467"/>
                  </a:lnTo>
                  <a:lnTo>
                    <a:pt x="353" y="1486"/>
                  </a:lnTo>
                  <a:lnTo>
                    <a:pt x="343" y="1504"/>
                  </a:lnTo>
                  <a:lnTo>
                    <a:pt x="331" y="1519"/>
                  </a:lnTo>
                  <a:lnTo>
                    <a:pt x="319" y="1534"/>
                  </a:lnTo>
                  <a:lnTo>
                    <a:pt x="304" y="1547"/>
                  </a:lnTo>
                  <a:lnTo>
                    <a:pt x="289" y="1559"/>
                  </a:lnTo>
                  <a:lnTo>
                    <a:pt x="272" y="1568"/>
                  </a:lnTo>
                  <a:lnTo>
                    <a:pt x="256" y="1577"/>
                  </a:lnTo>
                  <a:lnTo>
                    <a:pt x="238" y="1582"/>
                  </a:lnTo>
                  <a:lnTo>
                    <a:pt x="220" y="1586"/>
                  </a:lnTo>
                  <a:lnTo>
                    <a:pt x="201" y="1586"/>
                  </a:lnTo>
                  <a:lnTo>
                    <a:pt x="201" y="1586"/>
                  </a:lnTo>
                  <a:lnTo>
                    <a:pt x="184" y="1586"/>
                  </a:lnTo>
                  <a:lnTo>
                    <a:pt x="169" y="1583"/>
                  </a:lnTo>
                  <a:lnTo>
                    <a:pt x="156" y="1579"/>
                  </a:lnTo>
                  <a:lnTo>
                    <a:pt x="142" y="1574"/>
                  </a:lnTo>
                  <a:lnTo>
                    <a:pt x="130" y="1568"/>
                  </a:lnTo>
                  <a:lnTo>
                    <a:pt x="120" y="1561"/>
                  </a:lnTo>
                  <a:lnTo>
                    <a:pt x="111" y="1555"/>
                  </a:lnTo>
                  <a:lnTo>
                    <a:pt x="102" y="1547"/>
                  </a:lnTo>
                  <a:lnTo>
                    <a:pt x="89" y="1532"/>
                  </a:lnTo>
                  <a:lnTo>
                    <a:pt x="80" y="1519"/>
                  </a:lnTo>
                  <a:lnTo>
                    <a:pt x="72" y="1507"/>
                  </a:lnTo>
                  <a:lnTo>
                    <a:pt x="72" y="1507"/>
                  </a:lnTo>
                  <a:lnTo>
                    <a:pt x="63" y="1492"/>
                  </a:lnTo>
                  <a:lnTo>
                    <a:pt x="54" y="1480"/>
                  </a:lnTo>
                  <a:lnTo>
                    <a:pt x="45" y="1473"/>
                  </a:lnTo>
                  <a:lnTo>
                    <a:pt x="35" y="1467"/>
                  </a:lnTo>
                  <a:lnTo>
                    <a:pt x="24" y="1465"/>
                  </a:lnTo>
                  <a:lnTo>
                    <a:pt x="15" y="1467"/>
                  </a:lnTo>
                  <a:lnTo>
                    <a:pt x="8" y="1471"/>
                  </a:lnTo>
                  <a:lnTo>
                    <a:pt x="0" y="1479"/>
                  </a:lnTo>
                  <a:lnTo>
                    <a:pt x="0" y="2374"/>
                  </a:lnTo>
                  <a:lnTo>
                    <a:pt x="1979" y="2374"/>
                  </a:lnTo>
                  <a:lnTo>
                    <a:pt x="1979" y="1519"/>
                  </a:lnTo>
                  <a:lnTo>
                    <a:pt x="1979" y="1519"/>
                  </a:lnTo>
                  <a:lnTo>
                    <a:pt x="1981" y="1507"/>
                  </a:lnTo>
                  <a:lnTo>
                    <a:pt x="1982" y="1497"/>
                  </a:lnTo>
                  <a:lnTo>
                    <a:pt x="1985" y="1488"/>
                  </a:lnTo>
                  <a:lnTo>
                    <a:pt x="1988" y="1482"/>
                  </a:lnTo>
                  <a:lnTo>
                    <a:pt x="1993" y="1476"/>
                  </a:lnTo>
                  <a:lnTo>
                    <a:pt x="1999" y="1471"/>
                  </a:lnTo>
                  <a:lnTo>
                    <a:pt x="2003" y="1468"/>
                  </a:lnTo>
                  <a:lnTo>
                    <a:pt x="2009" y="1467"/>
                  </a:lnTo>
                  <a:lnTo>
                    <a:pt x="2017" y="1467"/>
                  </a:lnTo>
                  <a:lnTo>
                    <a:pt x="2023" y="1467"/>
                  </a:lnTo>
                  <a:lnTo>
                    <a:pt x="2030" y="1470"/>
                  </a:lnTo>
                  <a:lnTo>
                    <a:pt x="2036" y="1474"/>
                  </a:lnTo>
                  <a:lnTo>
                    <a:pt x="2044" y="1480"/>
                  </a:lnTo>
                  <a:lnTo>
                    <a:pt x="2050" y="1488"/>
                  </a:lnTo>
                  <a:lnTo>
                    <a:pt x="2056" y="1497"/>
                  </a:lnTo>
                  <a:lnTo>
                    <a:pt x="2062" y="1507"/>
                  </a:lnTo>
                  <a:lnTo>
                    <a:pt x="2062" y="1507"/>
                  </a:lnTo>
                  <a:lnTo>
                    <a:pt x="2069" y="1519"/>
                  </a:lnTo>
                  <a:lnTo>
                    <a:pt x="2078" y="1532"/>
                  </a:lnTo>
                  <a:lnTo>
                    <a:pt x="2092" y="1547"/>
                  </a:lnTo>
                  <a:lnTo>
                    <a:pt x="2101" y="1555"/>
                  </a:lnTo>
                  <a:lnTo>
                    <a:pt x="2110" y="1562"/>
                  </a:lnTo>
                  <a:lnTo>
                    <a:pt x="2121" y="1568"/>
                  </a:lnTo>
                  <a:lnTo>
                    <a:pt x="2132" y="1574"/>
                  </a:lnTo>
                  <a:lnTo>
                    <a:pt x="2145" y="1580"/>
                  </a:lnTo>
                  <a:lnTo>
                    <a:pt x="2159" y="1583"/>
                  </a:lnTo>
                  <a:lnTo>
                    <a:pt x="2174" y="1586"/>
                  </a:lnTo>
                  <a:lnTo>
                    <a:pt x="2190" y="1588"/>
                  </a:lnTo>
                  <a:lnTo>
                    <a:pt x="2190" y="1588"/>
                  </a:lnTo>
                  <a:lnTo>
                    <a:pt x="2210" y="1586"/>
                  </a:lnTo>
                  <a:lnTo>
                    <a:pt x="2228" y="1583"/>
                  </a:lnTo>
                  <a:lnTo>
                    <a:pt x="2246" y="1577"/>
                  </a:lnTo>
                  <a:lnTo>
                    <a:pt x="2262" y="1570"/>
                  </a:lnTo>
                  <a:lnTo>
                    <a:pt x="2278" y="1559"/>
                  </a:lnTo>
                  <a:lnTo>
                    <a:pt x="2293" y="1547"/>
                  </a:lnTo>
                  <a:lnTo>
                    <a:pt x="2308" y="1535"/>
                  </a:lnTo>
                  <a:lnTo>
                    <a:pt x="2322" y="1520"/>
                  </a:lnTo>
                  <a:lnTo>
                    <a:pt x="2332" y="1504"/>
                  </a:lnTo>
                  <a:lnTo>
                    <a:pt x="2344" y="1486"/>
                  </a:lnTo>
                  <a:lnTo>
                    <a:pt x="2353" y="1467"/>
                  </a:lnTo>
                  <a:lnTo>
                    <a:pt x="2361" y="1447"/>
                  </a:lnTo>
                  <a:lnTo>
                    <a:pt x="2367" y="1426"/>
                  </a:lnTo>
                  <a:lnTo>
                    <a:pt x="2371" y="1404"/>
                  </a:lnTo>
                  <a:lnTo>
                    <a:pt x="2374" y="1381"/>
                  </a:lnTo>
                  <a:lnTo>
                    <a:pt x="2376" y="1358"/>
                  </a:lnTo>
                  <a:lnTo>
                    <a:pt x="2376" y="1358"/>
                  </a:lnTo>
                  <a:lnTo>
                    <a:pt x="2374" y="1335"/>
                  </a:lnTo>
                  <a:lnTo>
                    <a:pt x="2371" y="1311"/>
                  </a:lnTo>
                  <a:lnTo>
                    <a:pt x="2367" y="1290"/>
                  </a:lnTo>
                  <a:lnTo>
                    <a:pt x="2361" y="1269"/>
                  </a:lnTo>
                  <a:lnTo>
                    <a:pt x="2353" y="1248"/>
                  </a:lnTo>
                  <a:lnTo>
                    <a:pt x="2344" y="1229"/>
                  </a:lnTo>
                  <a:lnTo>
                    <a:pt x="2332" y="1213"/>
                  </a:lnTo>
                  <a:lnTo>
                    <a:pt x="2322" y="1196"/>
                  </a:lnTo>
                  <a:lnTo>
                    <a:pt x="2308" y="1181"/>
                  </a:lnTo>
                  <a:lnTo>
                    <a:pt x="2293" y="1168"/>
                  </a:lnTo>
                  <a:lnTo>
                    <a:pt x="2278" y="1156"/>
                  </a:lnTo>
                  <a:lnTo>
                    <a:pt x="2262" y="1147"/>
                  </a:lnTo>
                  <a:lnTo>
                    <a:pt x="2246" y="1139"/>
                  </a:lnTo>
                  <a:lnTo>
                    <a:pt x="2228" y="1133"/>
                  </a:lnTo>
                  <a:lnTo>
                    <a:pt x="2210" y="1130"/>
                  </a:lnTo>
                  <a:lnTo>
                    <a:pt x="2190" y="1129"/>
                  </a:lnTo>
                  <a:lnTo>
                    <a:pt x="2190" y="1129"/>
                  </a:lnTo>
                  <a:close/>
                </a:path>
              </a:pathLst>
            </a:custGeom>
            <a:solidFill>
              <a:srgbClr val="F9A41F"/>
            </a:solidFill>
            <a:ln w="28575" algn="ctr">
              <a:solidFill>
                <a:srgbClr val="F9A41F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36000" tIns="324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92663FE-07EE-A63D-3D7A-FDF161D29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3922860"/>
              <a:ext cx="1884362" cy="1955800"/>
            </a:xfrm>
            <a:custGeom>
              <a:avLst/>
              <a:gdLst>
                <a:gd name="T0" fmla="*/ 2145 w 2376"/>
                <a:gd name="T1" fmla="*/ 1136 h 2374"/>
                <a:gd name="T2" fmla="*/ 2092 w 2376"/>
                <a:gd name="T3" fmla="*/ 1169 h 2374"/>
                <a:gd name="T4" fmla="*/ 2056 w 2376"/>
                <a:gd name="T5" fmla="*/ 1218 h 2374"/>
                <a:gd name="T6" fmla="*/ 2023 w 2376"/>
                <a:gd name="T7" fmla="*/ 1248 h 2374"/>
                <a:gd name="T8" fmla="*/ 1993 w 2376"/>
                <a:gd name="T9" fmla="*/ 1241 h 2374"/>
                <a:gd name="T10" fmla="*/ 1979 w 2376"/>
                <a:gd name="T11" fmla="*/ 1198 h 2374"/>
                <a:gd name="T12" fmla="*/ 1102 w 2376"/>
                <a:gd name="T13" fmla="*/ 393 h 2374"/>
                <a:gd name="T14" fmla="*/ 1072 w 2376"/>
                <a:gd name="T15" fmla="*/ 371 h 2374"/>
                <a:gd name="T16" fmla="*/ 1080 w 2376"/>
                <a:gd name="T17" fmla="*/ 338 h 2374"/>
                <a:gd name="T18" fmla="*/ 1113 w 2376"/>
                <a:gd name="T19" fmla="*/ 314 h 2374"/>
                <a:gd name="T20" fmla="*/ 1168 w 2376"/>
                <a:gd name="T21" fmla="*/ 265 h 2374"/>
                <a:gd name="T22" fmla="*/ 1192 w 2376"/>
                <a:gd name="T23" fmla="*/ 200 h 2374"/>
                <a:gd name="T24" fmla="*/ 1183 w 2376"/>
                <a:gd name="T25" fmla="*/ 130 h 2374"/>
                <a:gd name="T26" fmla="*/ 1126 w 2376"/>
                <a:gd name="T27" fmla="*/ 54 h 2374"/>
                <a:gd name="T28" fmla="*/ 1032 w 2376"/>
                <a:gd name="T29" fmla="*/ 9 h 2374"/>
                <a:gd name="T30" fmla="*/ 939 w 2376"/>
                <a:gd name="T31" fmla="*/ 2 h 2374"/>
                <a:gd name="T32" fmla="*/ 835 w 2376"/>
                <a:gd name="T33" fmla="*/ 32 h 2374"/>
                <a:gd name="T34" fmla="*/ 761 w 2376"/>
                <a:gd name="T35" fmla="*/ 97 h 2374"/>
                <a:gd name="T36" fmla="*/ 734 w 2376"/>
                <a:gd name="T37" fmla="*/ 184 h 2374"/>
                <a:gd name="T38" fmla="*/ 746 w 2376"/>
                <a:gd name="T39" fmla="*/ 242 h 2374"/>
                <a:gd name="T40" fmla="*/ 788 w 2376"/>
                <a:gd name="T41" fmla="*/ 296 h 2374"/>
                <a:gd name="T42" fmla="*/ 833 w 2376"/>
                <a:gd name="T43" fmla="*/ 326 h 2374"/>
                <a:gd name="T44" fmla="*/ 855 w 2376"/>
                <a:gd name="T45" fmla="*/ 359 h 2374"/>
                <a:gd name="T46" fmla="*/ 840 w 2376"/>
                <a:gd name="T47" fmla="*/ 386 h 2374"/>
                <a:gd name="T48" fmla="*/ 0 w 2376"/>
                <a:gd name="T49" fmla="*/ 395 h 2374"/>
                <a:gd name="T50" fmla="*/ 24 w 2376"/>
                <a:gd name="T51" fmla="*/ 1250 h 2374"/>
                <a:gd name="T52" fmla="*/ 72 w 2376"/>
                <a:gd name="T53" fmla="*/ 1208 h 2374"/>
                <a:gd name="T54" fmla="*/ 111 w 2376"/>
                <a:gd name="T55" fmla="*/ 1160 h 2374"/>
                <a:gd name="T56" fmla="*/ 169 w 2376"/>
                <a:gd name="T57" fmla="*/ 1132 h 2374"/>
                <a:gd name="T58" fmla="*/ 238 w 2376"/>
                <a:gd name="T59" fmla="*/ 1133 h 2374"/>
                <a:gd name="T60" fmla="*/ 319 w 2376"/>
                <a:gd name="T61" fmla="*/ 1181 h 2374"/>
                <a:gd name="T62" fmla="*/ 371 w 2376"/>
                <a:gd name="T63" fmla="*/ 1268 h 2374"/>
                <a:gd name="T64" fmla="*/ 386 w 2376"/>
                <a:gd name="T65" fmla="*/ 1358 h 2374"/>
                <a:gd name="T66" fmla="*/ 364 w 2376"/>
                <a:gd name="T67" fmla="*/ 1467 h 2374"/>
                <a:gd name="T68" fmla="*/ 304 w 2376"/>
                <a:gd name="T69" fmla="*/ 1547 h 2374"/>
                <a:gd name="T70" fmla="*/ 220 w 2376"/>
                <a:gd name="T71" fmla="*/ 1586 h 2374"/>
                <a:gd name="T72" fmla="*/ 156 w 2376"/>
                <a:gd name="T73" fmla="*/ 1579 h 2374"/>
                <a:gd name="T74" fmla="*/ 102 w 2376"/>
                <a:gd name="T75" fmla="*/ 1547 h 2374"/>
                <a:gd name="T76" fmla="*/ 63 w 2376"/>
                <a:gd name="T77" fmla="*/ 1492 h 2374"/>
                <a:gd name="T78" fmla="*/ 15 w 2376"/>
                <a:gd name="T79" fmla="*/ 1467 h 2374"/>
                <a:gd name="T80" fmla="*/ 1979 w 2376"/>
                <a:gd name="T81" fmla="*/ 1519 h 2374"/>
                <a:gd name="T82" fmla="*/ 1988 w 2376"/>
                <a:gd name="T83" fmla="*/ 1482 h 2374"/>
                <a:gd name="T84" fmla="*/ 2017 w 2376"/>
                <a:gd name="T85" fmla="*/ 1467 h 2374"/>
                <a:gd name="T86" fmla="*/ 2050 w 2376"/>
                <a:gd name="T87" fmla="*/ 1488 h 2374"/>
                <a:gd name="T88" fmla="*/ 2078 w 2376"/>
                <a:gd name="T89" fmla="*/ 1532 h 2374"/>
                <a:gd name="T90" fmla="*/ 2132 w 2376"/>
                <a:gd name="T91" fmla="*/ 1574 h 2374"/>
                <a:gd name="T92" fmla="*/ 2190 w 2376"/>
                <a:gd name="T93" fmla="*/ 1588 h 2374"/>
                <a:gd name="T94" fmla="*/ 2278 w 2376"/>
                <a:gd name="T95" fmla="*/ 1559 h 2374"/>
                <a:gd name="T96" fmla="*/ 2344 w 2376"/>
                <a:gd name="T97" fmla="*/ 1486 h 2374"/>
                <a:gd name="T98" fmla="*/ 2374 w 2376"/>
                <a:gd name="T99" fmla="*/ 1381 h 2374"/>
                <a:gd name="T100" fmla="*/ 2367 w 2376"/>
                <a:gd name="T101" fmla="*/ 1290 h 2374"/>
                <a:gd name="T102" fmla="*/ 2322 w 2376"/>
                <a:gd name="T103" fmla="*/ 1196 h 2374"/>
                <a:gd name="T104" fmla="*/ 2246 w 2376"/>
                <a:gd name="T105" fmla="*/ 1139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6" h="2374">
                  <a:moveTo>
                    <a:pt x="2190" y="1129"/>
                  </a:moveTo>
                  <a:lnTo>
                    <a:pt x="2190" y="1129"/>
                  </a:lnTo>
                  <a:lnTo>
                    <a:pt x="2174" y="1129"/>
                  </a:lnTo>
                  <a:lnTo>
                    <a:pt x="2159" y="1132"/>
                  </a:lnTo>
                  <a:lnTo>
                    <a:pt x="2145" y="1136"/>
                  </a:lnTo>
                  <a:lnTo>
                    <a:pt x="2132" y="1141"/>
                  </a:lnTo>
                  <a:lnTo>
                    <a:pt x="2121" y="1147"/>
                  </a:lnTo>
                  <a:lnTo>
                    <a:pt x="2110" y="1154"/>
                  </a:lnTo>
                  <a:lnTo>
                    <a:pt x="2101" y="1162"/>
                  </a:lnTo>
                  <a:lnTo>
                    <a:pt x="2092" y="1169"/>
                  </a:lnTo>
                  <a:lnTo>
                    <a:pt x="2078" y="1184"/>
                  </a:lnTo>
                  <a:lnTo>
                    <a:pt x="2069" y="1196"/>
                  </a:lnTo>
                  <a:lnTo>
                    <a:pt x="2062" y="1210"/>
                  </a:lnTo>
                  <a:lnTo>
                    <a:pt x="2062" y="1210"/>
                  </a:lnTo>
                  <a:lnTo>
                    <a:pt x="2056" y="1218"/>
                  </a:lnTo>
                  <a:lnTo>
                    <a:pt x="2050" y="1227"/>
                  </a:lnTo>
                  <a:lnTo>
                    <a:pt x="2044" y="1235"/>
                  </a:lnTo>
                  <a:lnTo>
                    <a:pt x="2036" y="1241"/>
                  </a:lnTo>
                  <a:lnTo>
                    <a:pt x="2030" y="1245"/>
                  </a:lnTo>
                  <a:lnTo>
                    <a:pt x="2023" y="1248"/>
                  </a:lnTo>
                  <a:lnTo>
                    <a:pt x="2017" y="1250"/>
                  </a:lnTo>
                  <a:lnTo>
                    <a:pt x="2009" y="1250"/>
                  </a:lnTo>
                  <a:lnTo>
                    <a:pt x="2003" y="1248"/>
                  </a:lnTo>
                  <a:lnTo>
                    <a:pt x="1999" y="1245"/>
                  </a:lnTo>
                  <a:lnTo>
                    <a:pt x="1993" y="1241"/>
                  </a:lnTo>
                  <a:lnTo>
                    <a:pt x="1988" y="1235"/>
                  </a:lnTo>
                  <a:lnTo>
                    <a:pt x="1985" y="1227"/>
                  </a:lnTo>
                  <a:lnTo>
                    <a:pt x="1982" y="1218"/>
                  </a:lnTo>
                  <a:lnTo>
                    <a:pt x="1981" y="1208"/>
                  </a:lnTo>
                  <a:lnTo>
                    <a:pt x="1979" y="1198"/>
                  </a:lnTo>
                  <a:lnTo>
                    <a:pt x="1979" y="395"/>
                  </a:lnTo>
                  <a:lnTo>
                    <a:pt x="1125" y="395"/>
                  </a:lnTo>
                  <a:lnTo>
                    <a:pt x="1125" y="395"/>
                  </a:lnTo>
                  <a:lnTo>
                    <a:pt x="1113" y="395"/>
                  </a:lnTo>
                  <a:lnTo>
                    <a:pt x="1102" y="393"/>
                  </a:lnTo>
                  <a:lnTo>
                    <a:pt x="1093" y="390"/>
                  </a:lnTo>
                  <a:lnTo>
                    <a:pt x="1086" y="386"/>
                  </a:lnTo>
                  <a:lnTo>
                    <a:pt x="1080" y="381"/>
                  </a:lnTo>
                  <a:lnTo>
                    <a:pt x="1075" y="377"/>
                  </a:lnTo>
                  <a:lnTo>
                    <a:pt x="1072" y="371"/>
                  </a:lnTo>
                  <a:lnTo>
                    <a:pt x="1071" y="365"/>
                  </a:lnTo>
                  <a:lnTo>
                    <a:pt x="1071" y="359"/>
                  </a:lnTo>
                  <a:lnTo>
                    <a:pt x="1072" y="351"/>
                  </a:lnTo>
                  <a:lnTo>
                    <a:pt x="1075" y="345"/>
                  </a:lnTo>
                  <a:lnTo>
                    <a:pt x="1080" y="338"/>
                  </a:lnTo>
                  <a:lnTo>
                    <a:pt x="1086" y="332"/>
                  </a:lnTo>
                  <a:lnTo>
                    <a:pt x="1093" y="326"/>
                  </a:lnTo>
                  <a:lnTo>
                    <a:pt x="1102" y="319"/>
                  </a:lnTo>
                  <a:lnTo>
                    <a:pt x="1113" y="314"/>
                  </a:lnTo>
                  <a:lnTo>
                    <a:pt x="1113" y="314"/>
                  </a:lnTo>
                  <a:lnTo>
                    <a:pt x="1125" y="307"/>
                  </a:lnTo>
                  <a:lnTo>
                    <a:pt x="1138" y="296"/>
                  </a:lnTo>
                  <a:lnTo>
                    <a:pt x="1153" y="283"/>
                  </a:lnTo>
                  <a:lnTo>
                    <a:pt x="1160" y="275"/>
                  </a:lnTo>
                  <a:lnTo>
                    <a:pt x="1168" y="265"/>
                  </a:lnTo>
                  <a:lnTo>
                    <a:pt x="1174" y="254"/>
                  </a:lnTo>
                  <a:lnTo>
                    <a:pt x="1180" y="242"/>
                  </a:lnTo>
                  <a:lnTo>
                    <a:pt x="1186" y="230"/>
                  </a:lnTo>
                  <a:lnTo>
                    <a:pt x="1189" y="215"/>
                  </a:lnTo>
                  <a:lnTo>
                    <a:pt x="1192" y="200"/>
                  </a:lnTo>
                  <a:lnTo>
                    <a:pt x="1193" y="184"/>
                  </a:lnTo>
                  <a:lnTo>
                    <a:pt x="1193" y="184"/>
                  </a:lnTo>
                  <a:lnTo>
                    <a:pt x="1192" y="166"/>
                  </a:lnTo>
                  <a:lnTo>
                    <a:pt x="1187" y="147"/>
                  </a:lnTo>
                  <a:lnTo>
                    <a:pt x="1183" y="130"/>
                  </a:lnTo>
                  <a:lnTo>
                    <a:pt x="1174" y="112"/>
                  </a:lnTo>
                  <a:lnTo>
                    <a:pt x="1165" y="97"/>
                  </a:lnTo>
                  <a:lnTo>
                    <a:pt x="1153" y="81"/>
                  </a:lnTo>
                  <a:lnTo>
                    <a:pt x="1141" y="67"/>
                  </a:lnTo>
                  <a:lnTo>
                    <a:pt x="1126" y="54"/>
                  </a:lnTo>
                  <a:lnTo>
                    <a:pt x="1110" y="42"/>
                  </a:lnTo>
                  <a:lnTo>
                    <a:pt x="1092" y="32"/>
                  </a:lnTo>
                  <a:lnTo>
                    <a:pt x="1072" y="23"/>
                  </a:lnTo>
                  <a:lnTo>
                    <a:pt x="1053" y="15"/>
                  </a:lnTo>
                  <a:lnTo>
                    <a:pt x="1032" y="9"/>
                  </a:lnTo>
                  <a:lnTo>
                    <a:pt x="1009" y="3"/>
                  </a:lnTo>
                  <a:lnTo>
                    <a:pt x="987" y="2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39" y="2"/>
                  </a:lnTo>
                  <a:lnTo>
                    <a:pt x="917" y="3"/>
                  </a:lnTo>
                  <a:lnTo>
                    <a:pt x="894" y="9"/>
                  </a:lnTo>
                  <a:lnTo>
                    <a:pt x="873" y="15"/>
                  </a:lnTo>
                  <a:lnTo>
                    <a:pt x="854" y="23"/>
                  </a:lnTo>
                  <a:lnTo>
                    <a:pt x="835" y="32"/>
                  </a:lnTo>
                  <a:lnTo>
                    <a:pt x="817" y="42"/>
                  </a:lnTo>
                  <a:lnTo>
                    <a:pt x="802" y="54"/>
                  </a:lnTo>
                  <a:lnTo>
                    <a:pt x="787" y="67"/>
                  </a:lnTo>
                  <a:lnTo>
                    <a:pt x="773" y="81"/>
                  </a:lnTo>
                  <a:lnTo>
                    <a:pt x="761" y="97"/>
                  </a:lnTo>
                  <a:lnTo>
                    <a:pt x="752" y="112"/>
                  </a:lnTo>
                  <a:lnTo>
                    <a:pt x="745" y="130"/>
                  </a:lnTo>
                  <a:lnTo>
                    <a:pt x="739" y="147"/>
                  </a:lnTo>
                  <a:lnTo>
                    <a:pt x="734" y="166"/>
                  </a:lnTo>
                  <a:lnTo>
                    <a:pt x="734" y="184"/>
                  </a:lnTo>
                  <a:lnTo>
                    <a:pt x="734" y="184"/>
                  </a:lnTo>
                  <a:lnTo>
                    <a:pt x="734" y="200"/>
                  </a:lnTo>
                  <a:lnTo>
                    <a:pt x="737" y="215"/>
                  </a:lnTo>
                  <a:lnTo>
                    <a:pt x="742" y="230"/>
                  </a:lnTo>
                  <a:lnTo>
                    <a:pt x="746" y="242"/>
                  </a:lnTo>
                  <a:lnTo>
                    <a:pt x="752" y="254"/>
                  </a:lnTo>
                  <a:lnTo>
                    <a:pt x="760" y="265"/>
                  </a:lnTo>
                  <a:lnTo>
                    <a:pt x="766" y="275"/>
                  </a:lnTo>
                  <a:lnTo>
                    <a:pt x="775" y="283"/>
                  </a:lnTo>
                  <a:lnTo>
                    <a:pt x="788" y="296"/>
                  </a:lnTo>
                  <a:lnTo>
                    <a:pt x="802" y="307"/>
                  </a:lnTo>
                  <a:lnTo>
                    <a:pt x="814" y="314"/>
                  </a:lnTo>
                  <a:lnTo>
                    <a:pt x="814" y="314"/>
                  </a:lnTo>
                  <a:lnTo>
                    <a:pt x="824" y="319"/>
                  </a:lnTo>
                  <a:lnTo>
                    <a:pt x="833" y="326"/>
                  </a:lnTo>
                  <a:lnTo>
                    <a:pt x="840" y="332"/>
                  </a:lnTo>
                  <a:lnTo>
                    <a:pt x="846" y="338"/>
                  </a:lnTo>
                  <a:lnTo>
                    <a:pt x="851" y="345"/>
                  </a:lnTo>
                  <a:lnTo>
                    <a:pt x="854" y="351"/>
                  </a:lnTo>
                  <a:lnTo>
                    <a:pt x="855" y="359"/>
                  </a:lnTo>
                  <a:lnTo>
                    <a:pt x="855" y="365"/>
                  </a:lnTo>
                  <a:lnTo>
                    <a:pt x="854" y="371"/>
                  </a:lnTo>
                  <a:lnTo>
                    <a:pt x="851" y="377"/>
                  </a:lnTo>
                  <a:lnTo>
                    <a:pt x="846" y="381"/>
                  </a:lnTo>
                  <a:lnTo>
                    <a:pt x="840" y="386"/>
                  </a:lnTo>
                  <a:lnTo>
                    <a:pt x="833" y="390"/>
                  </a:lnTo>
                  <a:lnTo>
                    <a:pt x="824" y="393"/>
                  </a:lnTo>
                  <a:lnTo>
                    <a:pt x="814" y="395"/>
                  </a:lnTo>
                  <a:lnTo>
                    <a:pt x="802" y="395"/>
                  </a:lnTo>
                  <a:lnTo>
                    <a:pt x="0" y="395"/>
                  </a:lnTo>
                  <a:lnTo>
                    <a:pt x="0" y="1236"/>
                  </a:lnTo>
                  <a:lnTo>
                    <a:pt x="0" y="1236"/>
                  </a:lnTo>
                  <a:lnTo>
                    <a:pt x="8" y="1244"/>
                  </a:lnTo>
                  <a:lnTo>
                    <a:pt x="15" y="1248"/>
                  </a:lnTo>
                  <a:lnTo>
                    <a:pt x="24" y="1250"/>
                  </a:lnTo>
                  <a:lnTo>
                    <a:pt x="35" y="1247"/>
                  </a:lnTo>
                  <a:lnTo>
                    <a:pt x="45" y="1242"/>
                  </a:lnTo>
                  <a:lnTo>
                    <a:pt x="54" y="1235"/>
                  </a:lnTo>
                  <a:lnTo>
                    <a:pt x="63" y="1223"/>
                  </a:lnTo>
                  <a:lnTo>
                    <a:pt x="72" y="1208"/>
                  </a:lnTo>
                  <a:lnTo>
                    <a:pt x="72" y="1208"/>
                  </a:lnTo>
                  <a:lnTo>
                    <a:pt x="80" y="1196"/>
                  </a:lnTo>
                  <a:lnTo>
                    <a:pt x="89" y="1183"/>
                  </a:lnTo>
                  <a:lnTo>
                    <a:pt x="102" y="1168"/>
                  </a:lnTo>
                  <a:lnTo>
                    <a:pt x="111" y="1160"/>
                  </a:lnTo>
                  <a:lnTo>
                    <a:pt x="120" y="1153"/>
                  </a:lnTo>
                  <a:lnTo>
                    <a:pt x="130" y="1147"/>
                  </a:lnTo>
                  <a:lnTo>
                    <a:pt x="142" y="1141"/>
                  </a:lnTo>
                  <a:lnTo>
                    <a:pt x="156" y="1135"/>
                  </a:lnTo>
                  <a:lnTo>
                    <a:pt x="169" y="1132"/>
                  </a:lnTo>
                  <a:lnTo>
                    <a:pt x="184" y="1129"/>
                  </a:lnTo>
                  <a:lnTo>
                    <a:pt x="201" y="1127"/>
                  </a:lnTo>
                  <a:lnTo>
                    <a:pt x="201" y="1127"/>
                  </a:lnTo>
                  <a:lnTo>
                    <a:pt x="220" y="1129"/>
                  </a:lnTo>
                  <a:lnTo>
                    <a:pt x="238" y="1133"/>
                  </a:lnTo>
                  <a:lnTo>
                    <a:pt x="256" y="1138"/>
                  </a:lnTo>
                  <a:lnTo>
                    <a:pt x="272" y="1147"/>
                  </a:lnTo>
                  <a:lnTo>
                    <a:pt x="289" y="1156"/>
                  </a:lnTo>
                  <a:lnTo>
                    <a:pt x="304" y="1168"/>
                  </a:lnTo>
                  <a:lnTo>
                    <a:pt x="319" y="1181"/>
                  </a:lnTo>
                  <a:lnTo>
                    <a:pt x="331" y="1195"/>
                  </a:lnTo>
                  <a:lnTo>
                    <a:pt x="343" y="1211"/>
                  </a:lnTo>
                  <a:lnTo>
                    <a:pt x="353" y="1229"/>
                  </a:lnTo>
                  <a:lnTo>
                    <a:pt x="364" y="1248"/>
                  </a:lnTo>
                  <a:lnTo>
                    <a:pt x="371" y="1268"/>
                  </a:lnTo>
                  <a:lnTo>
                    <a:pt x="377" y="1289"/>
                  </a:lnTo>
                  <a:lnTo>
                    <a:pt x="382" y="1311"/>
                  </a:lnTo>
                  <a:lnTo>
                    <a:pt x="385" y="1334"/>
                  </a:lnTo>
                  <a:lnTo>
                    <a:pt x="386" y="1358"/>
                  </a:lnTo>
                  <a:lnTo>
                    <a:pt x="386" y="1358"/>
                  </a:lnTo>
                  <a:lnTo>
                    <a:pt x="385" y="1381"/>
                  </a:lnTo>
                  <a:lnTo>
                    <a:pt x="382" y="1404"/>
                  </a:lnTo>
                  <a:lnTo>
                    <a:pt x="377" y="1426"/>
                  </a:lnTo>
                  <a:lnTo>
                    <a:pt x="371" y="1447"/>
                  </a:lnTo>
                  <a:lnTo>
                    <a:pt x="364" y="1467"/>
                  </a:lnTo>
                  <a:lnTo>
                    <a:pt x="353" y="1486"/>
                  </a:lnTo>
                  <a:lnTo>
                    <a:pt x="343" y="1504"/>
                  </a:lnTo>
                  <a:lnTo>
                    <a:pt x="331" y="1519"/>
                  </a:lnTo>
                  <a:lnTo>
                    <a:pt x="319" y="1534"/>
                  </a:lnTo>
                  <a:lnTo>
                    <a:pt x="304" y="1547"/>
                  </a:lnTo>
                  <a:lnTo>
                    <a:pt x="289" y="1559"/>
                  </a:lnTo>
                  <a:lnTo>
                    <a:pt x="272" y="1568"/>
                  </a:lnTo>
                  <a:lnTo>
                    <a:pt x="256" y="1577"/>
                  </a:lnTo>
                  <a:lnTo>
                    <a:pt x="238" y="1582"/>
                  </a:lnTo>
                  <a:lnTo>
                    <a:pt x="220" y="1586"/>
                  </a:lnTo>
                  <a:lnTo>
                    <a:pt x="201" y="1586"/>
                  </a:lnTo>
                  <a:lnTo>
                    <a:pt x="201" y="1586"/>
                  </a:lnTo>
                  <a:lnTo>
                    <a:pt x="184" y="1586"/>
                  </a:lnTo>
                  <a:lnTo>
                    <a:pt x="169" y="1583"/>
                  </a:lnTo>
                  <a:lnTo>
                    <a:pt x="156" y="1579"/>
                  </a:lnTo>
                  <a:lnTo>
                    <a:pt x="142" y="1574"/>
                  </a:lnTo>
                  <a:lnTo>
                    <a:pt x="130" y="1568"/>
                  </a:lnTo>
                  <a:lnTo>
                    <a:pt x="120" y="1561"/>
                  </a:lnTo>
                  <a:lnTo>
                    <a:pt x="111" y="1555"/>
                  </a:lnTo>
                  <a:lnTo>
                    <a:pt x="102" y="1547"/>
                  </a:lnTo>
                  <a:lnTo>
                    <a:pt x="89" y="1532"/>
                  </a:lnTo>
                  <a:lnTo>
                    <a:pt x="80" y="1519"/>
                  </a:lnTo>
                  <a:lnTo>
                    <a:pt x="72" y="1507"/>
                  </a:lnTo>
                  <a:lnTo>
                    <a:pt x="72" y="1507"/>
                  </a:lnTo>
                  <a:lnTo>
                    <a:pt x="63" y="1492"/>
                  </a:lnTo>
                  <a:lnTo>
                    <a:pt x="54" y="1480"/>
                  </a:lnTo>
                  <a:lnTo>
                    <a:pt x="45" y="1473"/>
                  </a:lnTo>
                  <a:lnTo>
                    <a:pt x="35" y="1467"/>
                  </a:lnTo>
                  <a:lnTo>
                    <a:pt x="24" y="1465"/>
                  </a:lnTo>
                  <a:lnTo>
                    <a:pt x="15" y="1467"/>
                  </a:lnTo>
                  <a:lnTo>
                    <a:pt x="8" y="1471"/>
                  </a:lnTo>
                  <a:lnTo>
                    <a:pt x="0" y="1479"/>
                  </a:lnTo>
                  <a:lnTo>
                    <a:pt x="0" y="2374"/>
                  </a:lnTo>
                  <a:lnTo>
                    <a:pt x="1979" y="2374"/>
                  </a:lnTo>
                  <a:lnTo>
                    <a:pt x="1979" y="1519"/>
                  </a:lnTo>
                  <a:lnTo>
                    <a:pt x="1979" y="1519"/>
                  </a:lnTo>
                  <a:lnTo>
                    <a:pt x="1981" y="1507"/>
                  </a:lnTo>
                  <a:lnTo>
                    <a:pt x="1982" y="1497"/>
                  </a:lnTo>
                  <a:lnTo>
                    <a:pt x="1985" y="1488"/>
                  </a:lnTo>
                  <a:lnTo>
                    <a:pt x="1988" y="1482"/>
                  </a:lnTo>
                  <a:lnTo>
                    <a:pt x="1993" y="1476"/>
                  </a:lnTo>
                  <a:lnTo>
                    <a:pt x="1999" y="1471"/>
                  </a:lnTo>
                  <a:lnTo>
                    <a:pt x="2003" y="1468"/>
                  </a:lnTo>
                  <a:lnTo>
                    <a:pt x="2009" y="1467"/>
                  </a:lnTo>
                  <a:lnTo>
                    <a:pt x="2017" y="1467"/>
                  </a:lnTo>
                  <a:lnTo>
                    <a:pt x="2023" y="1467"/>
                  </a:lnTo>
                  <a:lnTo>
                    <a:pt x="2030" y="1470"/>
                  </a:lnTo>
                  <a:lnTo>
                    <a:pt x="2036" y="1474"/>
                  </a:lnTo>
                  <a:lnTo>
                    <a:pt x="2044" y="1480"/>
                  </a:lnTo>
                  <a:lnTo>
                    <a:pt x="2050" y="1488"/>
                  </a:lnTo>
                  <a:lnTo>
                    <a:pt x="2056" y="1497"/>
                  </a:lnTo>
                  <a:lnTo>
                    <a:pt x="2062" y="1507"/>
                  </a:lnTo>
                  <a:lnTo>
                    <a:pt x="2062" y="1507"/>
                  </a:lnTo>
                  <a:lnTo>
                    <a:pt x="2069" y="1519"/>
                  </a:lnTo>
                  <a:lnTo>
                    <a:pt x="2078" y="1532"/>
                  </a:lnTo>
                  <a:lnTo>
                    <a:pt x="2092" y="1547"/>
                  </a:lnTo>
                  <a:lnTo>
                    <a:pt x="2101" y="1555"/>
                  </a:lnTo>
                  <a:lnTo>
                    <a:pt x="2110" y="1562"/>
                  </a:lnTo>
                  <a:lnTo>
                    <a:pt x="2121" y="1568"/>
                  </a:lnTo>
                  <a:lnTo>
                    <a:pt x="2132" y="1574"/>
                  </a:lnTo>
                  <a:lnTo>
                    <a:pt x="2145" y="1580"/>
                  </a:lnTo>
                  <a:lnTo>
                    <a:pt x="2159" y="1583"/>
                  </a:lnTo>
                  <a:lnTo>
                    <a:pt x="2174" y="1586"/>
                  </a:lnTo>
                  <a:lnTo>
                    <a:pt x="2190" y="1588"/>
                  </a:lnTo>
                  <a:lnTo>
                    <a:pt x="2190" y="1588"/>
                  </a:lnTo>
                  <a:lnTo>
                    <a:pt x="2210" y="1586"/>
                  </a:lnTo>
                  <a:lnTo>
                    <a:pt x="2228" y="1583"/>
                  </a:lnTo>
                  <a:lnTo>
                    <a:pt x="2246" y="1577"/>
                  </a:lnTo>
                  <a:lnTo>
                    <a:pt x="2262" y="1570"/>
                  </a:lnTo>
                  <a:lnTo>
                    <a:pt x="2278" y="1559"/>
                  </a:lnTo>
                  <a:lnTo>
                    <a:pt x="2293" y="1547"/>
                  </a:lnTo>
                  <a:lnTo>
                    <a:pt x="2308" y="1535"/>
                  </a:lnTo>
                  <a:lnTo>
                    <a:pt x="2322" y="1520"/>
                  </a:lnTo>
                  <a:lnTo>
                    <a:pt x="2332" y="1504"/>
                  </a:lnTo>
                  <a:lnTo>
                    <a:pt x="2344" y="1486"/>
                  </a:lnTo>
                  <a:lnTo>
                    <a:pt x="2353" y="1467"/>
                  </a:lnTo>
                  <a:lnTo>
                    <a:pt x="2361" y="1447"/>
                  </a:lnTo>
                  <a:lnTo>
                    <a:pt x="2367" y="1426"/>
                  </a:lnTo>
                  <a:lnTo>
                    <a:pt x="2371" y="1404"/>
                  </a:lnTo>
                  <a:lnTo>
                    <a:pt x="2374" y="1381"/>
                  </a:lnTo>
                  <a:lnTo>
                    <a:pt x="2376" y="1358"/>
                  </a:lnTo>
                  <a:lnTo>
                    <a:pt x="2376" y="1358"/>
                  </a:lnTo>
                  <a:lnTo>
                    <a:pt x="2374" y="1335"/>
                  </a:lnTo>
                  <a:lnTo>
                    <a:pt x="2371" y="1311"/>
                  </a:lnTo>
                  <a:lnTo>
                    <a:pt x="2367" y="1290"/>
                  </a:lnTo>
                  <a:lnTo>
                    <a:pt x="2361" y="1269"/>
                  </a:lnTo>
                  <a:lnTo>
                    <a:pt x="2353" y="1248"/>
                  </a:lnTo>
                  <a:lnTo>
                    <a:pt x="2344" y="1229"/>
                  </a:lnTo>
                  <a:lnTo>
                    <a:pt x="2332" y="1213"/>
                  </a:lnTo>
                  <a:lnTo>
                    <a:pt x="2322" y="1196"/>
                  </a:lnTo>
                  <a:lnTo>
                    <a:pt x="2308" y="1181"/>
                  </a:lnTo>
                  <a:lnTo>
                    <a:pt x="2293" y="1168"/>
                  </a:lnTo>
                  <a:lnTo>
                    <a:pt x="2278" y="1156"/>
                  </a:lnTo>
                  <a:lnTo>
                    <a:pt x="2262" y="1147"/>
                  </a:lnTo>
                  <a:lnTo>
                    <a:pt x="2246" y="1139"/>
                  </a:lnTo>
                  <a:lnTo>
                    <a:pt x="2228" y="1133"/>
                  </a:lnTo>
                  <a:lnTo>
                    <a:pt x="2210" y="1130"/>
                  </a:lnTo>
                  <a:lnTo>
                    <a:pt x="2190" y="1129"/>
                  </a:lnTo>
                  <a:lnTo>
                    <a:pt x="2190" y="1129"/>
                  </a:lnTo>
                  <a:close/>
                </a:path>
              </a:pathLst>
            </a:custGeom>
            <a:solidFill>
              <a:srgbClr val="E8138B"/>
            </a:solidFill>
            <a:ln w="28575">
              <a:solidFill>
                <a:srgbClr val="E8138B"/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36000" tIns="324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EB73CC9-00A9-ED47-6C95-20246346D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2705645"/>
              <a:ext cx="2200275" cy="1568450"/>
            </a:xfrm>
            <a:custGeom>
              <a:avLst/>
              <a:gdLst>
                <a:gd name="T0" fmla="*/ 2529 w 2773"/>
                <a:gd name="T1" fmla="*/ 743 h 1976"/>
                <a:gd name="T2" fmla="*/ 2466 w 2773"/>
                <a:gd name="T3" fmla="*/ 798 h 1976"/>
                <a:gd name="T4" fmla="*/ 2421 w 2773"/>
                <a:gd name="T5" fmla="*/ 849 h 1976"/>
                <a:gd name="T6" fmla="*/ 2382 w 2773"/>
                <a:gd name="T7" fmla="*/ 831 h 1976"/>
                <a:gd name="T8" fmla="*/ 2375 w 2773"/>
                <a:gd name="T9" fmla="*/ 0 h 1976"/>
                <a:gd name="T10" fmla="*/ 1536 w 2773"/>
                <a:gd name="T11" fmla="*/ 9 h 1976"/>
                <a:gd name="T12" fmla="*/ 1523 w 2773"/>
                <a:gd name="T13" fmla="*/ 43 h 1976"/>
                <a:gd name="T14" fmla="*/ 1562 w 2773"/>
                <a:gd name="T15" fmla="*/ 82 h 1976"/>
                <a:gd name="T16" fmla="*/ 1617 w 2773"/>
                <a:gd name="T17" fmla="*/ 130 h 1976"/>
                <a:gd name="T18" fmla="*/ 1643 w 2773"/>
                <a:gd name="T19" fmla="*/ 210 h 1976"/>
                <a:gd name="T20" fmla="*/ 1614 w 2773"/>
                <a:gd name="T21" fmla="*/ 299 h 1976"/>
                <a:gd name="T22" fmla="*/ 1521 w 2773"/>
                <a:gd name="T23" fmla="*/ 373 h 1976"/>
                <a:gd name="T24" fmla="*/ 1412 w 2773"/>
                <a:gd name="T25" fmla="*/ 396 h 1976"/>
                <a:gd name="T26" fmla="*/ 1284 w 2773"/>
                <a:gd name="T27" fmla="*/ 363 h 1976"/>
                <a:gd name="T28" fmla="*/ 1202 w 2773"/>
                <a:gd name="T29" fmla="*/ 282 h 1976"/>
                <a:gd name="T30" fmla="*/ 1184 w 2773"/>
                <a:gd name="T31" fmla="*/ 194 h 1976"/>
                <a:gd name="T32" fmla="*/ 1217 w 2773"/>
                <a:gd name="T33" fmla="*/ 121 h 1976"/>
                <a:gd name="T34" fmla="*/ 1275 w 2773"/>
                <a:gd name="T35" fmla="*/ 76 h 1976"/>
                <a:gd name="T36" fmla="*/ 1305 w 2773"/>
                <a:gd name="T37" fmla="*/ 37 h 1976"/>
                <a:gd name="T38" fmla="*/ 1282 w 2773"/>
                <a:gd name="T39" fmla="*/ 6 h 1976"/>
                <a:gd name="T40" fmla="*/ 394 w 2773"/>
                <a:gd name="T41" fmla="*/ 454 h 1976"/>
                <a:gd name="T42" fmla="*/ 384 w 2773"/>
                <a:gd name="T43" fmla="*/ 897 h 1976"/>
                <a:gd name="T44" fmla="*/ 341 w 2773"/>
                <a:gd name="T45" fmla="*/ 903 h 1976"/>
                <a:gd name="T46" fmla="*/ 296 w 2773"/>
                <a:gd name="T47" fmla="*/ 843 h 1976"/>
                <a:gd name="T48" fmla="*/ 230 w 2773"/>
                <a:gd name="T49" fmla="*/ 795 h 1976"/>
                <a:gd name="T50" fmla="*/ 146 w 2773"/>
                <a:gd name="T51" fmla="*/ 792 h 1976"/>
                <a:gd name="T52" fmla="*/ 54 w 2773"/>
                <a:gd name="T53" fmla="*/ 855 h 1976"/>
                <a:gd name="T54" fmla="*/ 3 w 2773"/>
                <a:gd name="T55" fmla="*/ 971 h 1976"/>
                <a:gd name="T56" fmla="*/ 7 w 2773"/>
                <a:gd name="T57" fmla="*/ 1085 h 1976"/>
                <a:gd name="T58" fmla="*/ 67 w 2773"/>
                <a:gd name="T59" fmla="*/ 1194 h 1976"/>
                <a:gd name="T60" fmla="*/ 166 w 2773"/>
                <a:gd name="T61" fmla="*/ 1245 h 1976"/>
                <a:gd name="T62" fmla="*/ 242 w 2773"/>
                <a:gd name="T63" fmla="*/ 1234 h 1976"/>
                <a:gd name="T64" fmla="*/ 306 w 2773"/>
                <a:gd name="T65" fmla="*/ 1179 h 1976"/>
                <a:gd name="T66" fmla="*/ 350 w 2773"/>
                <a:gd name="T67" fmla="*/ 1127 h 1976"/>
                <a:gd name="T68" fmla="*/ 388 w 2773"/>
                <a:gd name="T69" fmla="*/ 1145 h 1976"/>
                <a:gd name="T70" fmla="*/ 396 w 2773"/>
                <a:gd name="T71" fmla="*/ 1976 h 1976"/>
                <a:gd name="T72" fmla="*/ 1236 w 2773"/>
                <a:gd name="T73" fmla="*/ 1967 h 1976"/>
                <a:gd name="T74" fmla="*/ 1249 w 2773"/>
                <a:gd name="T75" fmla="*/ 1933 h 1976"/>
                <a:gd name="T76" fmla="*/ 1211 w 2773"/>
                <a:gd name="T77" fmla="*/ 1894 h 1976"/>
                <a:gd name="T78" fmla="*/ 1155 w 2773"/>
                <a:gd name="T79" fmla="*/ 1846 h 1976"/>
                <a:gd name="T80" fmla="*/ 1130 w 2773"/>
                <a:gd name="T81" fmla="*/ 1765 h 1976"/>
                <a:gd name="T82" fmla="*/ 1157 w 2773"/>
                <a:gd name="T83" fmla="*/ 1677 h 1976"/>
                <a:gd name="T84" fmla="*/ 1249 w 2773"/>
                <a:gd name="T85" fmla="*/ 1604 h 1976"/>
                <a:gd name="T86" fmla="*/ 1359 w 2773"/>
                <a:gd name="T87" fmla="*/ 1581 h 1976"/>
                <a:gd name="T88" fmla="*/ 1487 w 2773"/>
                <a:gd name="T89" fmla="*/ 1613 h 1976"/>
                <a:gd name="T90" fmla="*/ 1571 w 2773"/>
                <a:gd name="T91" fmla="*/ 1693 h 1976"/>
                <a:gd name="T92" fmla="*/ 1587 w 2773"/>
                <a:gd name="T93" fmla="*/ 1782 h 1976"/>
                <a:gd name="T94" fmla="*/ 1556 w 2773"/>
                <a:gd name="T95" fmla="*/ 1855 h 1976"/>
                <a:gd name="T96" fmla="*/ 1498 w 2773"/>
                <a:gd name="T97" fmla="*/ 1900 h 1976"/>
                <a:gd name="T98" fmla="*/ 1468 w 2773"/>
                <a:gd name="T99" fmla="*/ 1940 h 1976"/>
                <a:gd name="T100" fmla="*/ 1489 w 2773"/>
                <a:gd name="T101" fmla="*/ 1971 h 1976"/>
                <a:gd name="T102" fmla="*/ 2376 w 2773"/>
                <a:gd name="T103" fmla="*/ 1521 h 1976"/>
                <a:gd name="T104" fmla="*/ 2387 w 2773"/>
                <a:gd name="T105" fmla="*/ 1079 h 1976"/>
                <a:gd name="T106" fmla="*/ 2432 w 2773"/>
                <a:gd name="T107" fmla="*/ 1074 h 1976"/>
                <a:gd name="T108" fmla="*/ 2475 w 2773"/>
                <a:gd name="T109" fmla="*/ 1133 h 1976"/>
                <a:gd name="T110" fmla="*/ 2542 w 2773"/>
                <a:gd name="T111" fmla="*/ 1181 h 1976"/>
                <a:gd name="T112" fmla="*/ 2625 w 2773"/>
                <a:gd name="T113" fmla="*/ 1184 h 1976"/>
                <a:gd name="T114" fmla="*/ 2719 w 2773"/>
                <a:gd name="T115" fmla="*/ 1121 h 1976"/>
                <a:gd name="T116" fmla="*/ 2768 w 2773"/>
                <a:gd name="T117" fmla="*/ 1006 h 1976"/>
                <a:gd name="T118" fmla="*/ 2764 w 2773"/>
                <a:gd name="T119" fmla="*/ 891 h 1976"/>
                <a:gd name="T120" fmla="*/ 2705 w 2773"/>
                <a:gd name="T121" fmla="*/ 781 h 1976"/>
                <a:gd name="T122" fmla="*/ 2607 w 2773"/>
                <a:gd name="T123" fmla="*/ 731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3" h="1976">
                  <a:moveTo>
                    <a:pt x="2587" y="729"/>
                  </a:moveTo>
                  <a:lnTo>
                    <a:pt x="2587" y="729"/>
                  </a:lnTo>
                  <a:lnTo>
                    <a:pt x="2571" y="731"/>
                  </a:lnTo>
                  <a:lnTo>
                    <a:pt x="2556" y="734"/>
                  </a:lnTo>
                  <a:lnTo>
                    <a:pt x="2542" y="737"/>
                  </a:lnTo>
                  <a:lnTo>
                    <a:pt x="2529" y="743"/>
                  </a:lnTo>
                  <a:lnTo>
                    <a:pt x="2518" y="749"/>
                  </a:lnTo>
                  <a:lnTo>
                    <a:pt x="2507" y="755"/>
                  </a:lnTo>
                  <a:lnTo>
                    <a:pt x="2498" y="762"/>
                  </a:lnTo>
                  <a:lnTo>
                    <a:pt x="2489" y="770"/>
                  </a:lnTo>
                  <a:lnTo>
                    <a:pt x="2475" y="784"/>
                  </a:lnTo>
                  <a:lnTo>
                    <a:pt x="2466" y="798"/>
                  </a:lnTo>
                  <a:lnTo>
                    <a:pt x="2459" y="810"/>
                  </a:lnTo>
                  <a:lnTo>
                    <a:pt x="2459" y="810"/>
                  </a:lnTo>
                  <a:lnTo>
                    <a:pt x="2450" y="825"/>
                  </a:lnTo>
                  <a:lnTo>
                    <a:pt x="2441" y="835"/>
                  </a:lnTo>
                  <a:lnTo>
                    <a:pt x="2432" y="844"/>
                  </a:lnTo>
                  <a:lnTo>
                    <a:pt x="2421" y="849"/>
                  </a:lnTo>
                  <a:lnTo>
                    <a:pt x="2412" y="850"/>
                  </a:lnTo>
                  <a:lnTo>
                    <a:pt x="2403" y="850"/>
                  </a:lnTo>
                  <a:lnTo>
                    <a:pt x="2394" y="846"/>
                  </a:lnTo>
                  <a:lnTo>
                    <a:pt x="2387" y="838"/>
                  </a:lnTo>
                  <a:lnTo>
                    <a:pt x="2387" y="838"/>
                  </a:lnTo>
                  <a:lnTo>
                    <a:pt x="2382" y="831"/>
                  </a:lnTo>
                  <a:lnTo>
                    <a:pt x="2379" y="822"/>
                  </a:lnTo>
                  <a:lnTo>
                    <a:pt x="2378" y="810"/>
                  </a:lnTo>
                  <a:lnTo>
                    <a:pt x="2376" y="798"/>
                  </a:lnTo>
                  <a:lnTo>
                    <a:pt x="2376" y="547"/>
                  </a:lnTo>
                  <a:lnTo>
                    <a:pt x="2375" y="547"/>
                  </a:lnTo>
                  <a:lnTo>
                    <a:pt x="2375" y="0"/>
                  </a:lnTo>
                  <a:lnTo>
                    <a:pt x="1574" y="0"/>
                  </a:lnTo>
                  <a:lnTo>
                    <a:pt x="1574" y="0"/>
                  </a:lnTo>
                  <a:lnTo>
                    <a:pt x="1562" y="1"/>
                  </a:lnTo>
                  <a:lnTo>
                    <a:pt x="1551" y="3"/>
                  </a:lnTo>
                  <a:lnTo>
                    <a:pt x="1542" y="6"/>
                  </a:lnTo>
                  <a:lnTo>
                    <a:pt x="1536" y="9"/>
                  </a:lnTo>
                  <a:lnTo>
                    <a:pt x="1530" y="13"/>
                  </a:lnTo>
                  <a:lnTo>
                    <a:pt x="1526" y="18"/>
                  </a:lnTo>
                  <a:lnTo>
                    <a:pt x="1523" y="24"/>
                  </a:lnTo>
                  <a:lnTo>
                    <a:pt x="1521" y="30"/>
                  </a:lnTo>
                  <a:lnTo>
                    <a:pt x="1521" y="37"/>
                  </a:lnTo>
                  <a:lnTo>
                    <a:pt x="1523" y="43"/>
                  </a:lnTo>
                  <a:lnTo>
                    <a:pt x="1524" y="50"/>
                  </a:lnTo>
                  <a:lnTo>
                    <a:pt x="1529" y="56"/>
                  </a:lnTo>
                  <a:lnTo>
                    <a:pt x="1535" y="64"/>
                  </a:lnTo>
                  <a:lnTo>
                    <a:pt x="1542" y="70"/>
                  </a:lnTo>
                  <a:lnTo>
                    <a:pt x="1551" y="76"/>
                  </a:lnTo>
                  <a:lnTo>
                    <a:pt x="1562" y="82"/>
                  </a:lnTo>
                  <a:lnTo>
                    <a:pt x="1562" y="82"/>
                  </a:lnTo>
                  <a:lnTo>
                    <a:pt x="1574" y="89"/>
                  </a:lnTo>
                  <a:lnTo>
                    <a:pt x="1587" y="98"/>
                  </a:lnTo>
                  <a:lnTo>
                    <a:pt x="1602" y="112"/>
                  </a:lnTo>
                  <a:lnTo>
                    <a:pt x="1610" y="121"/>
                  </a:lnTo>
                  <a:lnTo>
                    <a:pt x="1617" y="130"/>
                  </a:lnTo>
                  <a:lnTo>
                    <a:pt x="1623" y="140"/>
                  </a:lnTo>
                  <a:lnTo>
                    <a:pt x="1629" y="152"/>
                  </a:lnTo>
                  <a:lnTo>
                    <a:pt x="1635" y="166"/>
                  </a:lnTo>
                  <a:lnTo>
                    <a:pt x="1638" y="179"/>
                  </a:lnTo>
                  <a:lnTo>
                    <a:pt x="1641" y="194"/>
                  </a:lnTo>
                  <a:lnTo>
                    <a:pt x="1643" y="210"/>
                  </a:lnTo>
                  <a:lnTo>
                    <a:pt x="1643" y="210"/>
                  </a:lnTo>
                  <a:lnTo>
                    <a:pt x="1641" y="230"/>
                  </a:lnTo>
                  <a:lnTo>
                    <a:pt x="1638" y="248"/>
                  </a:lnTo>
                  <a:lnTo>
                    <a:pt x="1632" y="266"/>
                  </a:lnTo>
                  <a:lnTo>
                    <a:pt x="1625" y="282"/>
                  </a:lnTo>
                  <a:lnTo>
                    <a:pt x="1614" y="299"/>
                  </a:lnTo>
                  <a:lnTo>
                    <a:pt x="1604" y="314"/>
                  </a:lnTo>
                  <a:lnTo>
                    <a:pt x="1590" y="329"/>
                  </a:lnTo>
                  <a:lnTo>
                    <a:pt x="1575" y="340"/>
                  </a:lnTo>
                  <a:lnTo>
                    <a:pt x="1559" y="352"/>
                  </a:lnTo>
                  <a:lnTo>
                    <a:pt x="1541" y="363"/>
                  </a:lnTo>
                  <a:lnTo>
                    <a:pt x="1521" y="373"/>
                  </a:lnTo>
                  <a:lnTo>
                    <a:pt x="1502" y="381"/>
                  </a:lnTo>
                  <a:lnTo>
                    <a:pt x="1481" y="387"/>
                  </a:lnTo>
                  <a:lnTo>
                    <a:pt x="1459" y="391"/>
                  </a:lnTo>
                  <a:lnTo>
                    <a:pt x="1436" y="394"/>
                  </a:lnTo>
                  <a:lnTo>
                    <a:pt x="1412" y="396"/>
                  </a:lnTo>
                  <a:lnTo>
                    <a:pt x="1412" y="396"/>
                  </a:lnTo>
                  <a:lnTo>
                    <a:pt x="1390" y="394"/>
                  </a:lnTo>
                  <a:lnTo>
                    <a:pt x="1366" y="391"/>
                  </a:lnTo>
                  <a:lnTo>
                    <a:pt x="1345" y="387"/>
                  </a:lnTo>
                  <a:lnTo>
                    <a:pt x="1324" y="381"/>
                  </a:lnTo>
                  <a:lnTo>
                    <a:pt x="1303" y="373"/>
                  </a:lnTo>
                  <a:lnTo>
                    <a:pt x="1284" y="363"/>
                  </a:lnTo>
                  <a:lnTo>
                    <a:pt x="1267" y="352"/>
                  </a:lnTo>
                  <a:lnTo>
                    <a:pt x="1251" y="340"/>
                  </a:lnTo>
                  <a:lnTo>
                    <a:pt x="1236" y="329"/>
                  </a:lnTo>
                  <a:lnTo>
                    <a:pt x="1223" y="314"/>
                  </a:lnTo>
                  <a:lnTo>
                    <a:pt x="1211" y="299"/>
                  </a:lnTo>
                  <a:lnTo>
                    <a:pt x="1202" y="282"/>
                  </a:lnTo>
                  <a:lnTo>
                    <a:pt x="1194" y="266"/>
                  </a:lnTo>
                  <a:lnTo>
                    <a:pt x="1188" y="248"/>
                  </a:lnTo>
                  <a:lnTo>
                    <a:pt x="1185" y="230"/>
                  </a:lnTo>
                  <a:lnTo>
                    <a:pt x="1184" y="210"/>
                  </a:lnTo>
                  <a:lnTo>
                    <a:pt x="1184" y="210"/>
                  </a:lnTo>
                  <a:lnTo>
                    <a:pt x="1184" y="194"/>
                  </a:lnTo>
                  <a:lnTo>
                    <a:pt x="1187" y="179"/>
                  </a:lnTo>
                  <a:lnTo>
                    <a:pt x="1191" y="166"/>
                  </a:lnTo>
                  <a:lnTo>
                    <a:pt x="1196" y="152"/>
                  </a:lnTo>
                  <a:lnTo>
                    <a:pt x="1202" y="140"/>
                  </a:lnTo>
                  <a:lnTo>
                    <a:pt x="1209" y="130"/>
                  </a:lnTo>
                  <a:lnTo>
                    <a:pt x="1217" y="121"/>
                  </a:lnTo>
                  <a:lnTo>
                    <a:pt x="1224" y="112"/>
                  </a:lnTo>
                  <a:lnTo>
                    <a:pt x="1239" y="98"/>
                  </a:lnTo>
                  <a:lnTo>
                    <a:pt x="1251" y="89"/>
                  </a:lnTo>
                  <a:lnTo>
                    <a:pt x="1264" y="82"/>
                  </a:lnTo>
                  <a:lnTo>
                    <a:pt x="1264" y="82"/>
                  </a:lnTo>
                  <a:lnTo>
                    <a:pt x="1275" y="76"/>
                  </a:lnTo>
                  <a:lnTo>
                    <a:pt x="1282" y="70"/>
                  </a:lnTo>
                  <a:lnTo>
                    <a:pt x="1290" y="64"/>
                  </a:lnTo>
                  <a:lnTo>
                    <a:pt x="1296" y="56"/>
                  </a:lnTo>
                  <a:lnTo>
                    <a:pt x="1300" y="50"/>
                  </a:lnTo>
                  <a:lnTo>
                    <a:pt x="1303" y="43"/>
                  </a:lnTo>
                  <a:lnTo>
                    <a:pt x="1305" y="37"/>
                  </a:lnTo>
                  <a:lnTo>
                    <a:pt x="1305" y="30"/>
                  </a:lnTo>
                  <a:lnTo>
                    <a:pt x="1303" y="24"/>
                  </a:lnTo>
                  <a:lnTo>
                    <a:pt x="1300" y="18"/>
                  </a:lnTo>
                  <a:lnTo>
                    <a:pt x="1296" y="13"/>
                  </a:lnTo>
                  <a:lnTo>
                    <a:pt x="1290" y="9"/>
                  </a:lnTo>
                  <a:lnTo>
                    <a:pt x="1282" y="6"/>
                  </a:lnTo>
                  <a:lnTo>
                    <a:pt x="1273" y="3"/>
                  </a:lnTo>
                  <a:lnTo>
                    <a:pt x="1263" y="1"/>
                  </a:lnTo>
                  <a:lnTo>
                    <a:pt x="1252" y="0"/>
                  </a:lnTo>
                  <a:lnTo>
                    <a:pt x="396" y="0"/>
                  </a:lnTo>
                  <a:lnTo>
                    <a:pt x="396" y="454"/>
                  </a:lnTo>
                  <a:lnTo>
                    <a:pt x="394" y="454"/>
                  </a:lnTo>
                  <a:lnTo>
                    <a:pt x="394" y="856"/>
                  </a:lnTo>
                  <a:lnTo>
                    <a:pt x="394" y="856"/>
                  </a:lnTo>
                  <a:lnTo>
                    <a:pt x="394" y="868"/>
                  </a:lnTo>
                  <a:lnTo>
                    <a:pt x="391" y="880"/>
                  </a:lnTo>
                  <a:lnTo>
                    <a:pt x="388" y="889"/>
                  </a:lnTo>
                  <a:lnTo>
                    <a:pt x="384" y="897"/>
                  </a:lnTo>
                  <a:lnTo>
                    <a:pt x="384" y="897"/>
                  </a:lnTo>
                  <a:lnTo>
                    <a:pt x="378" y="904"/>
                  </a:lnTo>
                  <a:lnTo>
                    <a:pt x="369" y="909"/>
                  </a:lnTo>
                  <a:lnTo>
                    <a:pt x="360" y="909"/>
                  </a:lnTo>
                  <a:lnTo>
                    <a:pt x="350" y="907"/>
                  </a:lnTo>
                  <a:lnTo>
                    <a:pt x="341" y="903"/>
                  </a:lnTo>
                  <a:lnTo>
                    <a:pt x="330" y="894"/>
                  </a:lnTo>
                  <a:lnTo>
                    <a:pt x="321" y="883"/>
                  </a:lnTo>
                  <a:lnTo>
                    <a:pt x="314" y="868"/>
                  </a:lnTo>
                  <a:lnTo>
                    <a:pt x="314" y="868"/>
                  </a:lnTo>
                  <a:lnTo>
                    <a:pt x="306" y="855"/>
                  </a:lnTo>
                  <a:lnTo>
                    <a:pt x="296" y="843"/>
                  </a:lnTo>
                  <a:lnTo>
                    <a:pt x="282" y="828"/>
                  </a:lnTo>
                  <a:lnTo>
                    <a:pt x="273" y="820"/>
                  </a:lnTo>
                  <a:lnTo>
                    <a:pt x="264" y="813"/>
                  </a:lnTo>
                  <a:lnTo>
                    <a:pt x="254" y="807"/>
                  </a:lnTo>
                  <a:lnTo>
                    <a:pt x="242" y="801"/>
                  </a:lnTo>
                  <a:lnTo>
                    <a:pt x="230" y="795"/>
                  </a:lnTo>
                  <a:lnTo>
                    <a:pt x="215" y="790"/>
                  </a:lnTo>
                  <a:lnTo>
                    <a:pt x="200" y="789"/>
                  </a:lnTo>
                  <a:lnTo>
                    <a:pt x="184" y="787"/>
                  </a:lnTo>
                  <a:lnTo>
                    <a:pt x="184" y="787"/>
                  </a:lnTo>
                  <a:lnTo>
                    <a:pt x="166" y="789"/>
                  </a:lnTo>
                  <a:lnTo>
                    <a:pt x="146" y="792"/>
                  </a:lnTo>
                  <a:lnTo>
                    <a:pt x="128" y="798"/>
                  </a:lnTo>
                  <a:lnTo>
                    <a:pt x="112" y="805"/>
                  </a:lnTo>
                  <a:lnTo>
                    <a:pt x="95" y="816"/>
                  </a:lnTo>
                  <a:lnTo>
                    <a:pt x="81" y="826"/>
                  </a:lnTo>
                  <a:lnTo>
                    <a:pt x="67" y="840"/>
                  </a:lnTo>
                  <a:lnTo>
                    <a:pt x="54" y="855"/>
                  </a:lnTo>
                  <a:lnTo>
                    <a:pt x="42" y="871"/>
                  </a:lnTo>
                  <a:lnTo>
                    <a:pt x="31" y="889"/>
                  </a:lnTo>
                  <a:lnTo>
                    <a:pt x="22" y="907"/>
                  </a:lnTo>
                  <a:lnTo>
                    <a:pt x="15" y="928"/>
                  </a:lnTo>
                  <a:lnTo>
                    <a:pt x="7" y="949"/>
                  </a:lnTo>
                  <a:lnTo>
                    <a:pt x="3" y="971"/>
                  </a:lnTo>
                  <a:lnTo>
                    <a:pt x="1" y="994"/>
                  </a:lnTo>
                  <a:lnTo>
                    <a:pt x="0" y="1018"/>
                  </a:lnTo>
                  <a:lnTo>
                    <a:pt x="0" y="1018"/>
                  </a:lnTo>
                  <a:lnTo>
                    <a:pt x="1" y="1040"/>
                  </a:lnTo>
                  <a:lnTo>
                    <a:pt x="3" y="1064"/>
                  </a:lnTo>
                  <a:lnTo>
                    <a:pt x="7" y="1085"/>
                  </a:lnTo>
                  <a:lnTo>
                    <a:pt x="15" y="1106"/>
                  </a:lnTo>
                  <a:lnTo>
                    <a:pt x="22" y="1127"/>
                  </a:lnTo>
                  <a:lnTo>
                    <a:pt x="31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7" y="1194"/>
                  </a:lnTo>
                  <a:lnTo>
                    <a:pt x="81" y="1208"/>
                  </a:lnTo>
                  <a:lnTo>
                    <a:pt x="95" y="1219"/>
                  </a:lnTo>
                  <a:lnTo>
                    <a:pt x="112" y="1228"/>
                  </a:lnTo>
                  <a:lnTo>
                    <a:pt x="128" y="1236"/>
                  </a:lnTo>
                  <a:lnTo>
                    <a:pt x="146" y="1242"/>
                  </a:lnTo>
                  <a:lnTo>
                    <a:pt x="166" y="1245"/>
                  </a:lnTo>
                  <a:lnTo>
                    <a:pt x="184" y="1246"/>
                  </a:lnTo>
                  <a:lnTo>
                    <a:pt x="184" y="1246"/>
                  </a:lnTo>
                  <a:lnTo>
                    <a:pt x="200" y="1245"/>
                  </a:lnTo>
                  <a:lnTo>
                    <a:pt x="215" y="1243"/>
                  </a:lnTo>
                  <a:lnTo>
                    <a:pt x="230" y="1239"/>
                  </a:lnTo>
                  <a:lnTo>
                    <a:pt x="242" y="1234"/>
                  </a:lnTo>
                  <a:lnTo>
                    <a:pt x="254" y="1228"/>
                  </a:lnTo>
                  <a:lnTo>
                    <a:pt x="264" y="1221"/>
                  </a:lnTo>
                  <a:lnTo>
                    <a:pt x="273" y="1213"/>
                  </a:lnTo>
                  <a:lnTo>
                    <a:pt x="282" y="1206"/>
                  </a:lnTo>
                  <a:lnTo>
                    <a:pt x="296" y="1191"/>
                  </a:lnTo>
                  <a:lnTo>
                    <a:pt x="306" y="1179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1" y="1152"/>
                  </a:lnTo>
                  <a:lnTo>
                    <a:pt x="330" y="1140"/>
                  </a:lnTo>
                  <a:lnTo>
                    <a:pt x="341" y="1131"/>
                  </a:lnTo>
                  <a:lnTo>
                    <a:pt x="350" y="1127"/>
                  </a:lnTo>
                  <a:lnTo>
                    <a:pt x="360" y="1125"/>
                  </a:lnTo>
                  <a:lnTo>
                    <a:pt x="369" y="1127"/>
                  </a:lnTo>
                  <a:lnTo>
                    <a:pt x="378" y="1130"/>
                  </a:lnTo>
                  <a:lnTo>
                    <a:pt x="384" y="1137"/>
                  </a:lnTo>
                  <a:lnTo>
                    <a:pt x="384" y="1137"/>
                  </a:lnTo>
                  <a:lnTo>
                    <a:pt x="388" y="1145"/>
                  </a:lnTo>
                  <a:lnTo>
                    <a:pt x="391" y="1154"/>
                  </a:lnTo>
                  <a:lnTo>
                    <a:pt x="394" y="1166"/>
                  </a:lnTo>
                  <a:lnTo>
                    <a:pt x="394" y="1178"/>
                  </a:lnTo>
                  <a:lnTo>
                    <a:pt x="394" y="1429"/>
                  </a:lnTo>
                  <a:lnTo>
                    <a:pt x="396" y="1429"/>
                  </a:lnTo>
                  <a:lnTo>
                    <a:pt x="396" y="1976"/>
                  </a:lnTo>
                  <a:lnTo>
                    <a:pt x="1199" y="1976"/>
                  </a:lnTo>
                  <a:lnTo>
                    <a:pt x="1199" y="1976"/>
                  </a:lnTo>
                  <a:lnTo>
                    <a:pt x="1209" y="1976"/>
                  </a:lnTo>
                  <a:lnTo>
                    <a:pt x="1220" y="1973"/>
                  </a:lnTo>
                  <a:lnTo>
                    <a:pt x="1229" y="1971"/>
                  </a:lnTo>
                  <a:lnTo>
                    <a:pt x="1236" y="1967"/>
                  </a:lnTo>
                  <a:lnTo>
                    <a:pt x="1242" y="1962"/>
                  </a:lnTo>
                  <a:lnTo>
                    <a:pt x="1246" y="1958"/>
                  </a:lnTo>
                  <a:lnTo>
                    <a:pt x="1249" y="1952"/>
                  </a:lnTo>
                  <a:lnTo>
                    <a:pt x="1251" y="1946"/>
                  </a:lnTo>
                  <a:lnTo>
                    <a:pt x="1251" y="1940"/>
                  </a:lnTo>
                  <a:lnTo>
                    <a:pt x="1249" y="1933"/>
                  </a:lnTo>
                  <a:lnTo>
                    <a:pt x="1246" y="1927"/>
                  </a:lnTo>
                  <a:lnTo>
                    <a:pt x="1242" y="1919"/>
                  </a:lnTo>
                  <a:lnTo>
                    <a:pt x="1236" y="1913"/>
                  </a:lnTo>
                  <a:lnTo>
                    <a:pt x="1229" y="1906"/>
                  </a:lnTo>
                  <a:lnTo>
                    <a:pt x="1220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7" y="1886"/>
                  </a:lnTo>
                  <a:lnTo>
                    <a:pt x="1185" y="1877"/>
                  </a:lnTo>
                  <a:lnTo>
                    <a:pt x="1170" y="1864"/>
                  </a:lnTo>
                  <a:lnTo>
                    <a:pt x="1163" y="1855"/>
                  </a:lnTo>
                  <a:lnTo>
                    <a:pt x="1155" y="1846"/>
                  </a:lnTo>
                  <a:lnTo>
                    <a:pt x="1148" y="1835"/>
                  </a:lnTo>
                  <a:lnTo>
                    <a:pt x="1142" y="1823"/>
                  </a:lnTo>
                  <a:lnTo>
                    <a:pt x="1137" y="1810"/>
                  </a:lnTo>
                  <a:lnTo>
                    <a:pt x="1133" y="1796"/>
                  </a:lnTo>
                  <a:lnTo>
                    <a:pt x="1130" y="1782"/>
                  </a:lnTo>
                  <a:lnTo>
                    <a:pt x="1130" y="1765"/>
                  </a:lnTo>
                  <a:lnTo>
                    <a:pt x="1130" y="1765"/>
                  </a:lnTo>
                  <a:lnTo>
                    <a:pt x="1131" y="1746"/>
                  </a:lnTo>
                  <a:lnTo>
                    <a:pt x="1134" y="1728"/>
                  </a:lnTo>
                  <a:lnTo>
                    <a:pt x="1140" y="1710"/>
                  </a:lnTo>
                  <a:lnTo>
                    <a:pt x="1148" y="1693"/>
                  </a:lnTo>
                  <a:lnTo>
                    <a:pt x="1157" y="1677"/>
                  </a:lnTo>
                  <a:lnTo>
                    <a:pt x="1169" y="1662"/>
                  </a:lnTo>
                  <a:lnTo>
                    <a:pt x="1182" y="1648"/>
                  </a:lnTo>
                  <a:lnTo>
                    <a:pt x="1197" y="1635"/>
                  </a:lnTo>
                  <a:lnTo>
                    <a:pt x="1214" y="1623"/>
                  </a:lnTo>
                  <a:lnTo>
                    <a:pt x="1230" y="1613"/>
                  </a:lnTo>
                  <a:lnTo>
                    <a:pt x="1249" y="1604"/>
                  </a:lnTo>
                  <a:lnTo>
                    <a:pt x="1269" y="1595"/>
                  </a:lnTo>
                  <a:lnTo>
                    <a:pt x="1291" y="1589"/>
                  </a:lnTo>
                  <a:lnTo>
                    <a:pt x="1312" y="1584"/>
                  </a:lnTo>
                  <a:lnTo>
                    <a:pt x="1336" y="1581"/>
                  </a:lnTo>
                  <a:lnTo>
                    <a:pt x="1359" y="1581"/>
                  </a:lnTo>
                  <a:lnTo>
                    <a:pt x="1359" y="1581"/>
                  </a:lnTo>
                  <a:lnTo>
                    <a:pt x="1382" y="1581"/>
                  </a:lnTo>
                  <a:lnTo>
                    <a:pt x="1405" y="1584"/>
                  </a:lnTo>
                  <a:lnTo>
                    <a:pt x="1427" y="1589"/>
                  </a:lnTo>
                  <a:lnTo>
                    <a:pt x="1448" y="1595"/>
                  </a:lnTo>
                  <a:lnTo>
                    <a:pt x="1468" y="1604"/>
                  </a:lnTo>
                  <a:lnTo>
                    <a:pt x="1487" y="1613"/>
                  </a:lnTo>
                  <a:lnTo>
                    <a:pt x="1505" y="1623"/>
                  </a:lnTo>
                  <a:lnTo>
                    <a:pt x="1521" y="1635"/>
                  </a:lnTo>
                  <a:lnTo>
                    <a:pt x="1536" y="1648"/>
                  </a:lnTo>
                  <a:lnTo>
                    <a:pt x="1548" y="1662"/>
                  </a:lnTo>
                  <a:lnTo>
                    <a:pt x="1560" y="1677"/>
                  </a:lnTo>
                  <a:lnTo>
                    <a:pt x="1571" y="1693"/>
                  </a:lnTo>
                  <a:lnTo>
                    <a:pt x="1578" y="1710"/>
                  </a:lnTo>
                  <a:lnTo>
                    <a:pt x="1584" y="1728"/>
                  </a:lnTo>
                  <a:lnTo>
                    <a:pt x="1587" y="1746"/>
                  </a:lnTo>
                  <a:lnTo>
                    <a:pt x="1589" y="1765"/>
                  </a:lnTo>
                  <a:lnTo>
                    <a:pt x="1589" y="1765"/>
                  </a:lnTo>
                  <a:lnTo>
                    <a:pt x="1587" y="1782"/>
                  </a:lnTo>
                  <a:lnTo>
                    <a:pt x="1584" y="1796"/>
                  </a:lnTo>
                  <a:lnTo>
                    <a:pt x="1581" y="1810"/>
                  </a:lnTo>
                  <a:lnTo>
                    <a:pt x="1575" y="1823"/>
                  </a:lnTo>
                  <a:lnTo>
                    <a:pt x="1569" y="1835"/>
                  </a:lnTo>
                  <a:lnTo>
                    <a:pt x="1563" y="1846"/>
                  </a:lnTo>
                  <a:lnTo>
                    <a:pt x="1556" y="1855"/>
                  </a:lnTo>
                  <a:lnTo>
                    <a:pt x="1548" y="1864"/>
                  </a:lnTo>
                  <a:lnTo>
                    <a:pt x="1533" y="1877"/>
                  </a:lnTo>
                  <a:lnTo>
                    <a:pt x="1520" y="1886"/>
                  </a:lnTo>
                  <a:lnTo>
                    <a:pt x="1508" y="1894"/>
                  </a:lnTo>
                  <a:lnTo>
                    <a:pt x="1508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1" y="1913"/>
                  </a:lnTo>
                  <a:lnTo>
                    <a:pt x="1475" y="1919"/>
                  </a:lnTo>
                  <a:lnTo>
                    <a:pt x="1471" y="1927"/>
                  </a:lnTo>
                  <a:lnTo>
                    <a:pt x="1468" y="1933"/>
                  </a:lnTo>
                  <a:lnTo>
                    <a:pt x="1468" y="1940"/>
                  </a:lnTo>
                  <a:lnTo>
                    <a:pt x="1468" y="1946"/>
                  </a:lnTo>
                  <a:lnTo>
                    <a:pt x="1469" y="1952"/>
                  </a:lnTo>
                  <a:lnTo>
                    <a:pt x="1472" y="1958"/>
                  </a:lnTo>
                  <a:lnTo>
                    <a:pt x="1477" y="1962"/>
                  </a:lnTo>
                  <a:lnTo>
                    <a:pt x="1483" y="1967"/>
                  </a:lnTo>
                  <a:lnTo>
                    <a:pt x="1489" y="1971"/>
                  </a:lnTo>
                  <a:lnTo>
                    <a:pt x="1498" y="1973"/>
                  </a:lnTo>
                  <a:lnTo>
                    <a:pt x="1508" y="1976"/>
                  </a:lnTo>
                  <a:lnTo>
                    <a:pt x="1520" y="1976"/>
                  </a:lnTo>
                  <a:lnTo>
                    <a:pt x="2375" y="1976"/>
                  </a:lnTo>
                  <a:lnTo>
                    <a:pt x="2375" y="1521"/>
                  </a:lnTo>
                  <a:lnTo>
                    <a:pt x="2376" y="1521"/>
                  </a:lnTo>
                  <a:lnTo>
                    <a:pt x="2376" y="1119"/>
                  </a:lnTo>
                  <a:lnTo>
                    <a:pt x="2376" y="1119"/>
                  </a:lnTo>
                  <a:lnTo>
                    <a:pt x="2378" y="1107"/>
                  </a:lnTo>
                  <a:lnTo>
                    <a:pt x="2379" y="1097"/>
                  </a:lnTo>
                  <a:lnTo>
                    <a:pt x="2382" y="1086"/>
                  </a:lnTo>
                  <a:lnTo>
                    <a:pt x="2387" y="1079"/>
                  </a:lnTo>
                  <a:lnTo>
                    <a:pt x="2387" y="1079"/>
                  </a:lnTo>
                  <a:lnTo>
                    <a:pt x="2394" y="1073"/>
                  </a:lnTo>
                  <a:lnTo>
                    <a:pt x="2403" y="1068"/>
                  </a:lnTo>
                  <a:lnTo>
                    <a:pt x="2412" y="1067"/>
                  </a:lnTo>
                  <a:lnTo>
                    <a:pt x="2421" y="1068"/>
                  </a:lnTo>
                  <a:lnTo>
                    <a:pt x="2432" y="1074"/>
                  </a:lnTo>
                  <a:lnTo>
                    <a:pt x="2441" y="1082"/>
                  </a:lnTo>
                  <a:lnTo>
                    <a:pt x="2450" y="1094"/>
                  </a:lnTo>
                  <a:lnTo>
                    <a:pt x="2459" y="1107"/>
                  </a:lnTo>
                  <a:lnTo>
                    <a:pt x="2459" y="1107"/>
                  </a:lnTo>
                  <a:lnTo>
                    <a:pt x="2466" y="1121"/>
                  </a:lnTo>
                  <a:lnTo>
                    <a:pt x="2475" y="1133"/>
                  </a:lnTo>
                  <a:lnTo>
                    <a:pt x="2489" y="1148"/>
                  </a:lnTo>
                  <a:lnTo>
                    <a:pt x="2498" y="1155"/>
                  </a:lnTo>
                  <a:lnTo>
                    <a:pt x="2507" y="1163"/>
                  </a:lnTo>
                  <a:lnTo>
                    <a:pt x="2518" y="1170"/>
                  </a:lnTo>
                  <a:lnTo>
                    <a:pt x="2529" y="1176"/>
                  </a:lnTo>
                  <a:lnTo>
                    <a:pt x="2542" y="1181"/>
                  </a:lnTo>
                  <a:lnTo>
                    <a:pt x="2556" y="1185"/>
                  </a:lnTo>
                  <a:lnTo>
                    <a:pt x="2571" y="1188"/>
                  </a:lnTo>
                  <a:lnTo>
                    <a:pt x="2587" y="1188"/>
                  </a:lnTo>
                  <a:lnTo>
                    <a:pt x="2587" y="1188"/>
                  </a:lnTo>
                  <a:lnTo>
                    <a:pt x="2607" y="1187"/>
                  </a:lnTo>
                  <a:lnTo>
                    <a:pt x="2625" y="1184"/>
                  </a:lnTo>
                  <a:lnTo>
                    <a:pt x="2643" y="1178"/>
                  </a:lnTo>
                  <a:lnTo>
                    <a:pt x="2659" y="1170"/>
                  </a:lnTo>
                  <a:lnTo>
                    <a:pt x="2675" y="1161"/>
                  </a:lnTo>
                  <a:lnTo>
                    <a:pt x="2690" y="1149"/>
                  </a:lnTo>
                  <a:lnTo>
                    <a:pt x="2705" y="1136"/>
                  </a:lnTo>
                  <a:lnTo>
                    <a:pt x="2719" y="1121"/>
                  </a:lnTo>
                  <a:lnTo>
                    <a:pt x="2729" y="1104"/>
                  </a:lnTo>
                  <a:lnTo>
                    <a:pt x="2741" y="1088"/>
                  </a:lnTo>
                  <a:lnTo>
                    <a:pt x="2750" y="1068"/>
                  </a:lnTo>
                  <a:lnTo>
                    <a:pt x="2758" y="1048"/>
                  </a:lnTo>
                  <a:lnTo>
                    <a:pt x="2764" y="1027"/>
                  </a:lnTo>
                  <a:lnTo>
                    <a:pt x="2768" y="1006"/>
                  </a:lnTo>
                  <a:lnTo>
                    <a:pt x="2771" y="982"/>
                  </a:lnTo>
                  <a:lnTo>
                    <a:pt x="2773" y="959"/>
                  </a:lnTo>
                  <a:lnTo>
                    <a:pt x="2773" y="959"/>
                  </a:lnTo>
                  <a:lnTo>
                    <a:pt x="2771" y="935"/>
                  </a:lnTo>
                  <a:lnTo>
                    <a:pt x="2768" y="913"/>
                  </a:lnTo>
                  <a:lnTo>
                    <a:pt x="2764" y="891"/>
                  </a:lnTo>
                  <a:lnTo>
                    <a:pt x="2758" y="870"/>
                  </a:lnTo>
                  <a:lnTo>
                    <a:pt x="2750" y="850"/>
                  </a:lnTo>
                  <a:lnTo>
                    <a:pt x="2741" y="831"/>
                  </a:lnTo>
                  <a:lnTo>
                    <a:pt x="2729" y="813"/>
                  </a:lnTo>
                  <a:lnTo>
                    <a:pt x="2719" y="796"/>
                  </a:lnTo>
                  <a:lnTo>
                    <a:pt x="2705" y="781"/>
                  </a:lnTo>
                  <a:lnTo>
                    <a:pt x="2690" y="768"/>
                  </a:lnTo>
                  <a:lnTo>
                    <a:pt x="2675" y="758"/>
                  </a:lnTo>
                  <a:lnTo>
                    <a:pt x="2659" y="747"/>
                  </a:lnTo>
                  <a:lnTo>
                    <a:pt x="2643" y="740"/>
                  </a:lnTo>
                  <a:lnTo>
                    <a:pt x="2625" y="734"/>
                  </a:lnTo>
                  <a:lnTo>
                    <a:pt x="2607" y="731"/>
                  </a:lnTo>
                  <a:lnTo>
                    <a:pt x="2587" y="729"/>
                  </a:lnTo>
                  <a:lnTo>
                    <a:pt x="2587" y="729"/>
                  </a:lnTo>
                  <a:close/>
                </a:path>
              </a:pathLst>
            </a:custGeom>
            <a:solidFill>
              <a:srgbClr val="008F8B"/>
            </a:solidFill>
            <a:ln w="28575">
              <a:solidFill>
                <a:srgbClr val="008F8B"/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324000" tIns="288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C13D99F-A655-CFEE-DA67-4D8FEFA12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500" y="2705645"/>
              <a:ext cx="2200275" cy="1568450"/>
            </a:xfrm>
            <a:custGeom>
              <a:avLst/>
              <a:gdLst>
                <a:gd name="T0" fmla="*/ 2006670 w 2773"/>
                <a:gd name="T1" fmla="*/ 589756 h 1976"/>
                <a:gd name="T2" fmla="*/ 1956682 w 2773"/>
                <a:gd name="T3" fmla="*/ 633413 h 1976"/>
                <a:gd name="T4" fmla="*/ 1920976 w 2773"/>
                <a:gd name="T5" fmla="*/ 673894 h 1976"/>
                <a:gd name="T6" fmla="*/ 1890031 w 2773"/>
                <a:gd name="T7" fmla="*/ 659606 h 1976"/>
                <a:gd name="T8" fmla="*/ 1884477 w 2773"/>
                <a:gd name="T9" fmla="*/ 0 h 1976"/>
                <a:gd name="T10" fmla="*/ 1218760 w 2773"/>
                <a:gd name="T11" fmla="*/ 7144 h 1976"/>
                <a:gd name="T12" fmla="*/ 1208445 w 2773"/>
                <a:gd name="T13" fmla="*/ 34131 h 1976"/>
                <a:gd name="T14" fmla="*/ 1239390 w 2773"/>
                <a:gd name="T15" fmla="*/ 65088 h 1976"/>
                <a:gd name="T16" fmla="*/ 1283031 w 2773"/>
                <a:gd name="T17" fmla="*/ 103188 h 1976"/>
                <a:gd name="T18" fmla="*/ 1303661 w 2773"/>
                <a:gd name="T19" fmla="*/ 166688 h 1976"/>
                <a:gd name="T20" fmla="*/ 1280650 w 2773"/>
                <a:gd name="T21" fmla="*/ 237331 h 1976"/>
                <a:gd name="T22" fmla="*/ 1206858 w 2773"/>
                <a:gd name="T23" fmla="*/ 296069 h 1976"/>
                <a:gd name="T24" fmla="*/ 1120371 w 2773"/>
                <a:gd name="T25" fmla="*/ 314325 h 1976"/>
                <a:gd name="T26" fmla="*/ 1018807 w 2773"/>
                <a:gd name="T27" fmla="*/ 288131 h 1976"/>
                <a:gd name="T28" fmla="*/ 953743 w 2773"/>
                <a:gd name="T29" fmla="*/ 223838 h 1976"/>
                <a:gd name="T30" fmla="*/ 939461 w 2773"/>
                <a:gd name="T31" fmla="*/ 153988 h 1976"/>
                <a:gd name="T32" fmla="*/ 965645 w 2773"/>
                <a:gd name="T33" fmla="*/ 96044 h 1976"/>
                <a:gd name="T34" fmla="*/ 1011666 w 2773"/>
                <a:gd name="T35" fmla="*/ 60325 h 1976"/>
                <a:gd name="T36" fmla="*/ 1035470 w 2773"/>
                <a:gd name="T37" fmla="*/ 29369 h 1976"/>
                <a:gd name="T38" fmla="*/ 1017221 w 2773"/>
                <a:gd name="T39" fmla="*/ 4763 h 1976"/>
                <a:gd name="T40" fmla="*/ 312625 w 2773"/>
                <a:gd name="T41" fmla="*/ 360363 h 1976"/>
                <a:gd name="T42" fmla="*/ 304690 w 2773"/>
                <a:gd name="T43" fmla="*/ 711994 h 1976"/>
                <a:gd name="T44" fmla="*/ 270571 w 2773"/>
                <a:gd name="T45" fmla="*/ 716756 h 1976"/>
                <a:gd name="T46" fmla="*/ 234865 w 2773"/>
                <a:gd name="T47" fmla="*/ 669131 h 1976"/>
                <a:gd name="T48" fmla="*/ 182497 w 2773"/>
                <a:gd name="T49" fmla="*/ 631031 h 1976"/>
                <a:gd name="T50" fmla="*/ 115846 w 2773"/>
                <a:gd name="T51" fmla="*/ 628650 h 1976"/>
                <a:gd name="T52" fmla="*/ 42847 w 2773"/>
                <a:gd name="T53" fmla="*/ 678656 h 1976"/>
                <a:gd name="T54" fmla="*/ 2380 w 2773"/>
                <a:gd name="T55" fmla="*/ 770731 h 1976"/>
                <a:gd name="T56" fmla="*/ 5554 w 2773"/>
                <a:gd name="T57" fmla="*/ 861219 h 1976"/>
                <a:gd name="T58" fmla="*/ 53162 w 2773"/>
                <a:gd name="T59" fmla="*/ 947738 h 1976"/>
                <a:gd name="T60" fmla="*/ 131715 w 2773"/>
                <a:gd name="T61" fmla="*/ 988219 h 1976"/>
                <a:gd name="T62" fmla="*/ 192018 w 2773"/>
                <a:gd name="T63" fmla="*/ 979488 h 1976"/>
                <a:gd name="T64" fmla="*/ 242800 w 2773"/>
                <a:gd name="T65" fmla="*/ 935831 h 1976"/>
                <a:gd name="T66" fmla="*/ 277712 w 2773"/>
                <a:gd name="T67" fmla="*/ 894556 h 1976"/>
                <a:gd name="T68" fmla="*/ 307864 w 2773"/>
                <a:gd name="T69" fmla="*/ 908844 h 1976"/>
                <a:gd name="T70" fmla="*/ 314212 w 2773"/>
                <a:gd name="T71" fmla="*/ 1568450 h 1976"/>
                <a:gd name="T72" fmla="*/ 980721 w 2773"/>
                <a:gd name="T73" fmla="*/ 1561306 h 1976"/>
                <a:gd name="T74" fmla="*/ 991036 w 2773"/>
                <a:gd name="T75" fmla="*/ 1534319 h 1976"/>
                <a:gd name="T76" fmla="*/ 960885 w 2773"/>
                <a:gd name="T77" fmla="*/ 1503363 h 1976"/>
                <a:gd name="T78" fmla="*/ 916451 w 2773"/>
                <a:gd name="T79" fmla="*/ 1465263 h 1976"/>
                <a:gd name="T80" fmla="*/ 896614 w 2773"/>
                <a:gd name="T81" fmla="*/ 1400969 h 1976"/>
                <a:gd name="T82" fmla="*/ 918038 w 2773"/>
                <a:gd name="T83" fmla="*/ 1331119 h 1976"/>
                <a:gd name="T84" fmla="*/ 991036 w 2773"/>
                <a:gd name="T85" fmla="*/ 1273175 h 1976"/>
                <a:gd name="T86" fmla="*/ 1078317 w 2773"/>
                <a:gd name="T87" fmla="*/ 1254919 h 1976"/>
                <a:gd name="T88" fmla="*/ 1179881 w 2773"/>
                <a:gd name="T89" fmla="*/ 1280319 h 1976"/>
                <a:gd name="T90" fmla="*/ 1246532 w 2773"/>
                <a:gd name="T91" fmla="*/ 1343819 h 1976"/>
                <a:gd name="T92" fmla="*/ 1259227 w 2773"/>
                <a:gd name="T93" fmla="*/ 1414463 h 1976"/>
                <a:gd name="T94" fmla="*/ 1234630 w 2773"/>
                <a:gd name="T95" fmla="*/ 1472406 h 1976"/>
                <a:gd name="T96" fmla="*/ 1188609 w 2773"/>
                <a:gd name="T97" fmla="*/ 1508125 h 1976"/>
                <a:gd name="T98" fmla="*/ 1164805 w 2773"/>
                <a:gd name="T99" fmla="*/ 1539875 h 1976"/>
                <a:gd name="T100" fmla="*/ 1181468 w 2773"/>
                <a:gd name="T101" fmla="*/ 1564481 h 1976"/>
                <a:gd name="T102" fmla="*/ 1885270 w 2773"/>
                <a:gd name="T103" fmla="*/ 1207294 h 1976"/>
                <a:gd name="T104" fmla="*/ 1893998 w 2773"/>
                <a:gd name="T105" fmla="*/ 856456 h 1976"/>
                <a:gd name="T106" fmla="*/ 1929704 w 2773"/>
                <a:gd name="T107" fmla="*/ 852488 h 1976"/>
                <a:gd name="T108" fmla="*/ 1963823 w 2773"/>
                <a:gd name="T109" fmla="*/ 899319 h 1976"/>
                <a:gd name="T110" fmla="*/ 2016985 w 2773"/>
                <a:gd name="T111" fmla="*/ 937419 h 1976"/>
                <a:gd name="T112" fmla="*/ 2082842 w 2773"/>
                <a:gd name="T113" fmla="*/ 939800 h 1976"/>
                <a:gd name="T114" fmla="*/ 2157428 w 2773"/>
                <a:gd name="T115" fmla="*/ 889794 h 1976"/>
                <a:gd name="T116" fmla="*/ 2196308 w 2773"/>
                <a:gd name="T117" fmla="*/ 798512 h 1976"/>
                <a:gd name="T118" fmla="*/ 2193134 w 2773"/>
                <a:gd name="T119" fmla="*/ 707231 h 1976"/>
                <a:gd name="T120" fmla="*/ 2146319 w 2773"/>
                <a:gd name="T121" fmla="*/ 619919 h 1976"/>
                <a:gd name="T122" fmla="*/ 2068560 w 2773"/>
                <a:gd name="T123" fmla="*/ 580231 h 19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73"/>
                <a:gd name="T187" fmla="*/ 0 h 1976"/>
                <a:gd name="T188" fmla="*/ 2773 w 2773"/>
                <a:gd name="T189" fmla="*/ 1976 h 19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73" h="1976">
                  <a:moveTo>
                    <a:pt x="2587" y="729"/>
                  </a:moveTo>
                  <a:lnTo>
                    <a:pt x="2587" y="729"/>
                  </a:lnTo>
                  <a:lnTo>
                    <a:pt x="2571" y="731"/>
                  </a:lnTo>
                  <a:lnTo>
                    <a:pt x="2556" y="734"/>
                  </a:lnTo>
                  <a:lnTo>
                    <a:pt x="2542" y="737"/>
                  </a:lnTo>
                  <a:lnTo>
                    <a:pt x="2529" y="743"/>
                  </a:lnTo>
                  <a:lnTo>
                    <a:pt x="2518" y="749"/>
                  </a:lnTo>
                  <a:lnTo>
                    <a:pt x="2507" y="755"/>
                  </a:lnTo>
                  <a:lnTo>
                    <a:pt x="2498" y="762"/>
                  </a:lnTo>
                  <a:lnTo>
                    <a:pt x="2489" y="770"/>
                  </a:lnTo>
                  <a:lnTo>
                    <a:pt x="2475" y="784"/>
                  </a:lnTo>
                  <a:lnTo>
                    <a:pt x="2466" y="798"/>
                  </a:lnTo>
                  <a:lnTo>
                    <a:pt x="2459" y="810"/>
                  </a:lnTo>
                  <a:lnTo>
                    <a:pt x="2450" y="825"/>
                  </a:lnTo>
                  <a:lnTo>
                    <a:pt x="2441" y="835"/>
                  </a:lnTo>
                  <a:lnTo>
                    <a:pt x="2432" y="844"/>
                  </a:lnTo>
                  <a:lnTo>
                    <a:pt x="2421" y="849"/>
                  </a:lnTo>
                  <a:lnTo>
                    <a:pt x="2412" y="850"/>
                  </a:lnTo>
                  <a:lnTo>
                    <a:pt x="2403" y="850"/>
                  </a:lnTo>
                  <a:lnTo>
                    <a:pt x="2394" y="846"/>
                  </a:lnTo>
                  <a:lnTo>
                    <a:pt x="2387" y="838"/>
                  </a:lnTo>
                  <a:lnTo>
                    <a:pt x="2382" y="831"/>
                  </a:lnTo>
                  <a:lnTo>
                    <a:pt x="2379" y="822"/>
                  </a:lnTo>
                  <a:lnTo>
                    <a:pt x="2378" y="810"/>
                  </a:lnTo>
                  <a:lnTo>
                    <a:pt x="2376" y="798"/>
                  </a:lnTo>
                  <a:lnTo>
                    <a:pt x="2376" y="547"/>
                  </a:lnTo>
                  <a:lnTo>
                    <a:pt x="2375" y="547"/>
                  </a:lnTo>
                  <a:lnTo>
                    <a:pt x="2375" y="0"/>
                  </a:lnTo>
                  <a:lnTo>
                    <a:pt x="1574" y="0"/>
                  </a:lnTo>
                  <a:lnTo>
                    <a:pt x="1562" y="1"/>
                  </a:lnTo>
                  <a:lnTo>
                    <a:pt x="1551" y="3"/>
                  </a:lnTo>
                  <a:lnTo>
                    <a:pt x="1542" y="6"/>
                  </a:lnTo>
                  <a:lnTo>
                    <a:pt x="1536" y="9"/>
                  </a:lnTo>
                  <a:lnTo>
                    <a:pt x="1530" y="13"/>
                  </a:lnTo>
                  <a:lnTo>
                    <a:pt x="1526" y="18"/>
                  </a:lnTo>
                  <a:lnTo>
                    <a:pt x="1523" y="24"/>
                  </a:lnTo>
                  <a:lnTo>
                    <a:pt x="1521" y="30"/>
                  </a:lnTo>
                  <a:lnTo>
                    <a:pt x="1521" y="37"/>
                  </a:lnTo>
                  <a:lnTo>
                    <a:pt x="1523" y="43"/>
                  </a:lnTo>
                  <a:lnTo>
                    <a:pt x="1524" y="50"/>
                  </a:lnTo>
                  <a:lnTo>
                    <a:pt x="1529" y="56"/>
                  </a:lnTo>
                  <a:lnTo>
                    <a:pt x="1535" y="64"/>
                  </a:lnTo>
                  <a:lnTo>
                    <a:pt x="1542" y="70"/>
                  </a:lnTo>
                  <a:lnTo>
                    <a:pt x="1551" y="76"/>
                  </a:lnTo>
                  <a:lnTo>
                    <a:pt x="1562" y="82"/>
                  </a:lnTo>
                  <a:lnTo>
                    <a:pt x="1574" y="89"/>
                  </a:lnTo>
                  <a:lnTo>
                    <a:pt x="1587" y="98"/>
                  </a:lnTo>
                  <a:lnTo>
                    <a:pt x="1602" y="112"/>
                  </a:lnTo>
                  <a:lnTo>
                    <a:pt x="1610" y="121"/>
                  </a:lnTo>
                  <a:lnTo>
                    <a:pt x="1617" y="130"/>
                  </a:lnTo>
                  <a:lnTo>
                    <a:pt x="1623" y="140"/>
                  </a:lnTo>
                  <a:lnTo>
                    <a:pt x="1629" y="152"/>
                  </a:lnTo>
                  <a:lnTo>
                    <a:pt x="1635" y="166"/>
                  </a:lnTo>
                  <a:lnTo>
                    <a:pt x="1638" y="179"/>
                  </a:lnTo>
                  <a:lnTo>
                    <a:pt x="1641" y="194"/>
                  </a:lnTo>
                  <a:lnTo>
                    <a:pt x="1643" y="210"/>
                  </a:lnTo>
                  <a:lnTo>
                    <a:pt x="1641" y="230"/>
                  </a:lnTo>
                  <a:lnTo>
                    <a:pt x="1638" y="248"/>
                  </a:lnTo>
                  <a:lnTo>
                    <a:pt x="1632" y="266"/>
                  </a:lnTo>
                  <a:lnTo>
                    <a:pt x="1625" y="282"/>
                  </a:lnTo>
                  <a:lnTo>
                    <a:pt x="1614" y="299"/>
                  </a:lnTo>
                  <a:lnTo>
                    <a:pt x="1604" y="314"/>
                  </a:lnTo>
                  <a:lnTo>
                    <a:pt x="1590" y="329"/>
                  </a:lnTo>
                  <a:lnTo>
                    <a:pt x="1575" y="340"/>
                  </a:lnTo>
                  <a:lnTo>
                    <a:pt x="1559" y="352"/>
                  </a:lnTo>
                  <a:lnTo>
                    <a:pt x="1541" y="363"/>
                  </a:lnTo>
                  <a:lnTo>
                    <a:pt x="1521" y="373"/>
                  </a:lnTo>
                  <a:lnTo>
                    <a:pt x="1502" y="381"/>
                  </a:lnTo>
                  <a:lnTo>
                    <a:pt x="1481" y="387"/>
                  </a:lnTo>
                  <a:lnTo>
                    <a:pt x="1459" y="391"/>
                  </a:lnTo>
                  <a:lnTo>
                    <a:pt x="1436" y="394"/>
                  </a:lnTo>
                  <a:lnTo>
                    <a:pt x="1412" y="396"/>
                  </a:lnTo>
                  <a:lnTo>
                    <a:pt x="1390" y="394"/>
                  </a:lnTo>
                  <a:lnTo>
                    <a:pt x="1366" y="391"/>
                  </a:lnTo>
                  <a:lnTo>
                    <a:pt x="1345" y="387"/>
                  </a:lnTo>
                  <a:lnTo>
                    <a:pt x="1324" y="381"/>
                  </a:lnTo>
                  <a:lnTo>
                    <a:pt x="1303" y="373"/>
                  </a:lnTo>
                  <a:lnTo>
                    <a:pt x="1284" y="363"/>
                  </a:lnTo>
                  <a:lnTo>
                    <a:pt x="1267" y="352"/>
                  </a:lnTo>
                  <a:lnTo>
                    <a:pt x="1251" y="340"/>
                  </a:lnTo>
                  <a:lnTo>
                    <a:pt x="1236" y="329"/>
                  </a:lnTo>
                  <a:lnTo>
                    <a:pt x="1223" y="314"/>
                  </a:lnTo>
                  <a:lnTo>
                    <a:pt x="1211" y="299"/>
                  </a:lnTo>
                  <a:lnTo>
                    <a:pt x="1202" y="282"/>
                  </a:lnTo>
                  <a:lnTo>
                    <a:pt x="1194" y="266"/>
                  </a:lnTo>
                  <a:lnTo>
                    <a:pt x="1188" y="248"/>
                  </a:lnTo>
                  <a:lnTo>
                    <a:pt x="1185" y="230"/>
                  </a:lnTo>
                  <a:lnTo>
                    <a:pt x="1184" y="210"/>
                  </a:lnTo>
                  <a:lnTo>
                    <a:pt x="1184" y="194"/>
                  </a:lnTo>
                  <a:lnTo>
                    <a:pt x="1187" y="179"/>
                  </a:lnTo>
                  <a:lnTo>
                    <a:pt x="1191" y="166"/>
                  </a:lnTo>
                  <a:lnTo>
                    <a:pt x="1196" y="152"/>
                  </a:lnTo>
                  <a:lnTo>
                    <a:pt x="1202" y="140"/>
                  </a:lnTo>
                  <a:lnTo>
                    <a:pt x="1209" y="130"/>
                  </a:lnTo>
                  <a:lnTo>
                    <a:pt x="1217" y="121"/>
                  </a:lnTo>
                  <a:lnTo>
                    <a:pt x="1224" y="112"/>
                  </a:lnTo>
                  <a:lnTo>
                    <a:pt x="1239" y="98"/>
                  </a:lnTo>
                  <a:lnTo>
                    <a:pt x="1251" y="89"/>
                  </a:lnTo>
                  <a:lnTo>
                    <a:pt x="1264" y="82"/>
                  </a:lnTo>
                  <a:lnTo>
                    <a:pt x="1275" y="76"/>
                  </a:lnTo>
                  <a:lnTo>
                    <a:pt x="1282" y="70"/>
                  </a:lnTo>
                  <a:lnTo>
                    <a:pt x="1290" y="64"/>
                  </a:lnTo>
                  <a:lnTo>
                    <a:pt x="1296" y="56"/>
                  </a:lnTo>
                  <a:lnTo>
                    <a:pt x="1300" y="50"/>
                  </a:lnTo>
                  <a:lnTo>
                    <a:pt x="1303" y="43"/>
                  </a:lnTo>
                  <a:lnTo>
                    <a:pt x="1305" y="37"/>
                  </a:lnTo>
                  <a:lnTo>
                    <a:pt x="1305" y="30"/>
                  </a:lnTo>
                  <a:lnTo>
                    <a:pt x="1303" y="24"/>
                  </a:lnTo>
                  <a:lnTo>
                    <a:pt x="1300" y="18"/>
                  </a:lnTo>
                  <a:lnTo>
                    <a:pt x="1296" y="13"/>
                  </a:lnTo>
                  <a:lnTo>
                    <a:pt x="1290" y="9"/>
                  </a:lnTo>
                  <a:lnTo>
                    <a:pt x="1282" y="6"/>
                  </a:lnTo>
                  <a:lnTo>
                    <a:pt x="1273" y="3"/>
                  </a:lnTo>
                  <a:lnTo>
                    <a:pt x="1263" y="1"/>
                  </a:lnTo>
                  <a:lnTo>
                    <a:pt x="1252" y="0"/>
                  </a:lnTo>
                  <a:lnTo>
                    <a:pt x="396" y="0"/>
                  </a:lnTo>
                  <a:lnTo>
                    <a:pt x="396" y="454"/>
                  </a:lnTo>
                  <a:lnTo>
                    <a:pt x="394" y="454"/>
                  </a:lnTo>
                  <a:lnTo>
                    <a:pt x="394" y="856"/>
                  </a:lnTo>
                  <a:lnTo>
                    <a:pt x="394" y="868"/>
                  </a:lnTo>
                  <a:lnTo>
                    <a:pt x="391" y="880"/>
                  </a:lnTo>
                  <a:lnTo>
                    <a:pt x="388" y="889"/>
                  </a:lnTo>
                  <a:lnTo>
                    <a:pt x="384" y="897"/>
                  </a:lnTo>
                  <a:lnTo>
                    <a:pt x="378" y="904"/>
                  </a:lnTo>
                  <a:lnTo>
                    <a:pt x="369" y="909"/>
                  </a:lnTo>
                  <a:lnTo>
                    <a:pt x="360" y="909"/>
                  </a:lnTo>
                  <a:lnTo>
                    <a:pt x="350" y="907"/>
                  </a:lnTo>
                  <a:lnTo>
                    <a:pt x="341" y="903"/>
                  </a:lnTo>
                  <a:lnTo>
                    <a:pt x="330" y="894"/>
                  </a:lnTo>
                  <a:lnTo>
                    <a:pt x="321" y="883"/>
                  </a:lnTo>
                  <a:lnTo>
                    <a:pt x="314" y="868"/>
                  </a:lnTo>
                  <a:lnTo>
                    <a:pt x="306" y="855"/>
                  </a:lnTo>
                  <a:lnTo>
                    <a:pt x="296" y="843"/>
                  </a:lnTo>
                  <a:lnTo>
                    <a:pt x="282" y="828"/>
                  </a:lnTo>
                  <a:lnTo>
                    <a:pt x="273" y="820"/>
                  </a:lnTo>
                  <a:lnTo>
                    <a:pt x="264" y="813"/>
                  </a:lnTo>
                  <a:lnTo>
                    <a:pt x="254" y="807"/>
                  </a:lnTo>
                  <a:lnTo>
                    <a:pt x="242" y="801"/>
                  </a:lnTo>
                  <a:lnTo>
                    <a:pt x="230" y="795"/>
                  </a:lnTo>
                  <a:lnTo>
                    <a:pt x="215" y="790"/>
                  </a:lnTo>
                  <a:lnTo>
                    <a:pt x="200" y="789"/>
                  </a:lnTo>
                  <a:lnTo>
                    <a:pt x="184" y="787"/>
                  </a:lnTo>
                  <a:lnTo>
                    <a:pt x="166" y="789"/>
                  </a:lnTo>
                  <a:lnTo>
                    <a:pt x="146" y="792"/>
                  </a:lnTo>
                  <a:lnTo>
                    <a:pt x="128" y="798"/>
                  </a:lnTo>
                  <a:lnTo>
                    <a:pt x="112" y="805"/>
                  </a:lnTo>
                  <a:lnTo>
                    <a:pt x="95" y="816"/>
                  </a:lnTo>
                  <a:lnTo>
                    <a:pt x="81" y="826"/>
                  </a:lnTo>
                  <a:lnTo>
                    <a:pt x="67" y="840"/>
                  </a:lnTo>
                  <a:lnTo>
                    <a:pt x="54" y="855"/>
                  </a:lnTo>
                  <a:lnTo>
                    <a:pt x="42" y="871"/>
                  </a:lnTo>
                  <a:lnTo>
                    <a:pt x="31" y="889"/>
                  </a:lnTo>
                  <a:lnTo>
                    <a:pt x="22" y="907"/>
                  </a:lnTo>
                  <a:lnTo>
                    <a:pt x="15" y="928"/>
                  </a:lnTo>
                  <a:lnTo>
                    <a:pt x="7" y="949"/>
                  </a:lnTo>
                  <a:lnTo>
                    <a:pt x="3" y="971"/>
                  </a:lnTo>
                  <a:lnTo>
                    <a:pt x="1" y="994"/>
                  </a:lnTo>
                  <a:lnTo>
                    <a:pt x="0" y="1018"/>
                  </a:lnTo>
                  <a:lnTo>
                    <a:pt x="1" y="1040"/>
                  </a:lnTo>
                  <a:lnTo>
                    <a:pt x="3" y="1064"/>
                  </a:lnTo>
                  <a:lnTo>
                    <a:pt x="7" y="1085"/>
                  </a:lnTo>
                  <a:lnTo>
                    <a:pt x="15" y="1106"/>
                  </a:lnTo>
                  <a:lnTo>
                    <a:pt x="22" y="1127"/>
                  </a:lnTo>
                  <a:lnTo>
                    <a:pt x="31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7" y="1194"/>
                  </a:lnTo>
                  <a:lnTo>
                    <a:pt x="81" y="1208"/>
                  </a:lnTo>
                  <a:lnTo>
                    <a:pt x="95" y="1219"/>
                  </a:lnTo>
                  <a:lnTo>
                    <a:pt x="112" y="1228"/>
                  </a:lnTo>
                  <a:lnTo>
                    <a:pt x="128" y="1236"/>
                  </a:lnTo>
                  <a:lnTo>
                    <a:pt x="146" y="1242"/>
                  </a:lnTo>
                  <a:lnTo>
                    <a:pt x="166" y="1245"/>
                  </a:lnTo>
                  <a:lnTo>
                    <a:pt x="184" y="1246"/>
                  </a:lnTo>
                  <a:lnTo>
                    <a:pt x="200" y="1245"/>
                  </a:lnTo>
                  <a:lnTo>
                    <a:pt x="215" y="1243"/>
                  </a:lnTo>
                  <a:lnTo>
                    <a:pt x="230" y="1239"/>
                  </a:lnTo>
                  <a:lnTo>
                    <a:pt x="242" y="1234"/>
                  </a:lnTo>
                  <a:lnTo>
                    <a:pt x="254" y="1228"/>
                  </a:lnTo>
                  <a:lnTo>
                    <a:pt x="264" y="1221"/>
                  </a:lnTo>
                  <a:lnTo>
                    <a:pt x="273" y="1213"/>
                  </a:lnTo>
                  <a:lnTo>
                    <a:pt x="282" y="1206"/>
                  </a:lnTo>
                  <a:lnTo>
                    <a:pt x="296" y="1191"/>
                  </a:lnTo>
                  <a:lnTo>
                    <a:pt x="306" y="1179"/>
                  </a:lnTo>
                  <a:lnTo>
                    <a:pt x="314" y="1166"/>
                  </a:lnTo>
                  <a:lnTo>
                    <a:pt x="321" y="1152"/>
                  </a:lnTo>
                  <a:lnTo>
                    <a:pt x="330" y="1140"/>
                  </a:lnTo>
                  <a:lnTo>
                    <a:pt x="341" y="1131"/>
                  </a:lnTo>
                  <a:lnTo>
                    <a:pt x="350" y="1127"/>
                  </a:lnTo>
                  <a:lnTo>
                    <a:pt x="360" y="1125"/>
                  </a:lnTo>
                  <a:lnTo>
                    <a:pt x="369" y="1127"/>
                  </a:lnTo>
                  <a:lnTo>
                    <a:pt x="378" y="1130"/>
                  </a:lnTo>
                  <a:lnTo>
                    <a:pt x="384" y="1137"/>
                  </a:lnTo>
                  <a:lnTo>
                    <a:pt x="388" y="1145"/>
                  </a:lnTo>
                  <a:lnTo>
                    <a:pt x="391" y="1154"/>
                  </a:lnTo>
                  <a:lnTo>
                    <a:pt x="394" y="1166"/>
                  </a:lnTo>
                  <a:lnTo>
                    <a:pt x="394" y="1178"/>
                  </a:lnTo>
                  <a:lnTo>
                    <a:pt x="394" y="1429"/>
                  </a:lnTo>
                  <a:lnTo>
                    <a:pt x="396" y="1429"/>
                  </a:lnTo>
                  <a:lnTo>
                    <a:pt x="396" y="1976"/>
                  </a:lnTo>
                  <a:lnTo>
                    <a:pt x="1199" y="1976"/>
                  </a:lnTo>
                  <a:lnTo>
                    <a:pt x="1209" y="1976"/>
                  </a:lnTo>
                  <a:lnTo>
                    <a:pt x="1220" y="1973"/>
                  </a:lnTo>
                  <a:lnTo>
                    <a:pt x="1229" y="1971"/>
                  </a:lnTo>
                  <a:lnTo>
                    <a:pt x="1236" y="1967"/>
                  </a:lnTo>
                  <a:lnTo>
                    <a:pt x="1242" y="1962"/>
                  </a:lnTo>
                  <a:lnTo>
                    <a:pt x="1246" y="1958"/>
                  </a:lnTo>
                  <a:lnTo>
                    <a:pt x="1249" y="1952"/>
                  </a:lnTo>
                  <a:lnTo>
                    <a:pt x="1251" y="1946"/>
                  </a:lnTo>
                  <a:lnTo>
                    <a:pt x="1251" y="1940"/>
                  </a:lnTo>
                  <a:lnTo>
                    <a:pt x="1249" y="1933"/>
                  </a:lnTo>
                  <a:lnTo>
                    <a:pt x="1246" y="1927"/>
                  </a:lnTo>
                  <a:lnTo>
                    <a:pt x="1242" y="1919"/>
                  </a:lnTo>
                  <a:lnTo>
                    <a:pt x="1236" y="1913"/>
                  </a:lnTo>
                  <a:lnTo>
                    <a:pt x="1229" y="1906"/>
                  </a:lnTo>
                  <a:lnTo>
                    <a:pt x="1220" y="1900"/>
                  </a:lnTo>
                  <a:lnTo>
                    <a:pt x="1211" y="1894"/>
                  </a:lnTo>
                  <a:lnTo>
                    <a:pt x="1197" y="1886"/>
                  </a:lnTo>
                  <a:lnTo>
                    <a:pt x="1185" y="1877"/>
                  </a:lnTo>
                  <a:lnTo>
                    <a:pt x="1170" y="1864"/>
                  </a:lnTo>
                  <a:lnTo>
                    <a:pt x="1163" y="1855"/>
                  </a:lnTo>
                  <a:lnTo>
                    <a:pt x="1155" y="1846"/>
                  </a:lnTo>
                  <a:lnTo>
                    <a:pt x="1148" y="1835"/>
                  </a:lnTo>
                  <a:lnTo>
                    <a:pt x="1142" y="1823"/>
                  </a:lnTo>
                  <a:lnTo>
                    <a:pt x="1137" y="1810"/>
                  </a:lnTo>
                  <a:lnTo>
                    <a:pt x="1133" y="1796"/>
                  </a:lnTo>
                  <a:lnTo>
                    <a:pt x="1130" y="1782"/>
                  </a:lnTo>
                  <a:lnTo>
                    <a:pt x="1130" y="1765"/>
                  </a:lnTo>
                  <a:lnTo>
                    <a:pt x="1131" y="1746"/>
                  </a:lnTo>
                  <a:lnTo>
                    <a:pt x="1134" y="1728"/>
                  </a:lnTo>
                  <a:lnTo>
                    <a:pt x="1140" y="1710"/>
                  </a:lnTo>
                  <a:lnTo>
                    <a:pt x="1148" y="1693"/>
                  </a:lnTo>
                  <a:lnTo>
                    <a:pt x="1157" y="1677"/>
                  </a:lnTo>
                  <a:lnTo>
                    <a:pt x="1169" y="1662"/>
                  </a:lnTo>
                  <a:lnTo>
                    <a:pt x="1182" y="1648"/>
                  </a:lnTo>
                  <a:lnTo>
                    <a:pt x="1197" y="1635"/>
                  </a:lnTo>
                  <a:lnTo>
                    <a:pt x="1214" y="1623"/>
                  </a:lnTo>
                  <a:lnTo>
                    <a:pt x="1230" y="1613"/>
                  </a:lnTo>
                  <a:lnTo>
                    <a:pt x="1249" y="1604"/>
                  </a:lnTo>
                  <a:lnTo>
                    <a:pt x="1269" y="1595"/>
                  </a:lnTo>
                  <a:lnTo>
                    <a:pt x="1291" y="1589"/>
                  </a:lnTo>
                  <a:lnTo>
                    <a:pt x="1312" y="1584"/>
                  </a:lnTo>
                  <a:lnTo>
                    <a:pt x="1336" y="1581"/>
                  </a:lnTo>
                  <a:lnTo>
                    <a:pt x="1359" y="1581"/>
                  </a:lnTo>
                  <a:lnTo>
                    <a:pt x="1382" y="1581"/>
                  </a:lnTo>
                  <a:lnTo>
                    <a:pt x="1405" y="1584"/>
                  </a:lnTo>
                  <a:lnTo>
                    <a:pt x="1427" y="1589"/>
                  </a:lnTo>
                  <a:lnTo>
                    <a:pt x="1448" y="1595"/>
                  </a:lnTo>
                  <a:lnTo>
                    <a:pt x="1468" y="1604"/>
                  </a:lnTo>
                  <a:lnTo>
                    <a:pt x="1487" y="1613"/>
                  </a:lnTo>
                  <a:lnTo>
                    <a:pt x="1505" y="1623"/>
                  </a:lnTo>
                  <a:lnTo>
                    <a:pt x="1521" y="1635"/>
                  </a:lnTo>
                  <a:lnTo>
                    <a:pt x="1536" y="1648"/>
                  </a:lnTo>
                  <a:lnTo>
                    <a:pt x="1548" y="1662"/>
                  </a:lnTo>
                  <a:lnTo>
                    <a:pt x="1560" y="1677"/>
                  </a:lnTo>
                  <a:lnTo>
                    <a:pt x="1571" y="1693"/>
                  </a:lnTo>
                  <a:lnTo>
                    <a:pt x="1578" y="1710"/>
                  </a:lnTo>
                  <a:lnTo>
                    <a:pt x="1584" y="1728"/>
                  </a:lnTo>
                  <a:lnTo>
                    <a:pt x="1587" y="1746"/>
                  </a:lnTo>
                  <a:lnTo>
                    <a:pt x="1589" y="1765"/>
                  </a:lnTo>
                  <a:lnTo>
                    <a:pt x="1587" y="1782"/>
                  </a:lnTo>
                  <a:lnTo>
                    <a:pt x="1584" y="1796"/>
                  </a:lnTo>
                  <a:lnTo>
                    <a:pt x="1581" y="1810"/>
                  </a:lnTo>
                  <a:lnTo>
                    <a:pt x="1575" y="1823"/>
                  </a:lnTo>
                  <a:lnTo>
                    <a:pt x="1569" y="1835"/>
                  </a:lnTo>
                  <a:lnTo>
                    <a:pt x="1563" y="1846"/>
                  </a:lnTo>
                  <a:lnTo>
                    <a:pt x="1556" y="1855"/>
                  </a:lnTo>
                  <a:lnTo>
                    <a:pt x="1548" y="1864"/>
                  </a:lnTo>
                  <a:lnTo>
                    <a:pt x="1533" y="1877"/>
                  </a:lnTo>
                  <a:lnTo>
                    <a:pt x="1520" y="1886"/>
                  </a:lnTo>
                  <a:lnTo>
                    <a:pt x="1508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1" y="1913"/>
                  </a:lnTo>
                  <a:lnTo>
                    <a:pt x="1475" y="1919"/>
                  </a:lnTo>
                  <a:lnTo>
                    <a:pt x="1471" y="1927"/>
                  </a:lnTo>
                  <a:lnTo>
                    <a:pt x="1468" y="1933"/>
                  </a:lnTo>
                  <a:lnTo>
                    <a:pt x="1468" y="1940"/>
                  </a:lnTo>
                  <a:lnTo>
                    <a:pt x="1468" y="1946"/>
                  </a:lnTo>
                  <a:lnTo>
                    <a:pt x="1469" y="1952"/>
                  </a:lnTo>
                  <a:lnTo>
                    <a:pt x="1472" y="1958"/>
                  </a:lnTo>
                  <a:lnTo>
                    <a:pt x="1477" y="1962"/>
                  </a:lnTo>
                  <a:lnTo>
                    <a:pt x="1483" y="1967"/>
                  </a:lnTo>
                  <a:lnTo>
                    <a:pt x="1489" y="1971"/>
                  </a:lnTo>
                  <a:lnTo>
                    <a:pt x="1498" y="1973"/>
                  </a:lnTo>
                  <a:lnTo>
                    <a:pt x="1508" y="1976"/>
                  </a:lnTo>
                  <a:lnTo>
                    <a:pt x="1520" y="1976"/>
                  </a:lnTo>
                  <a:lnTo>
                    <a:pt x="2375" y="1976"/>
                  </a:lnTo>
                  <a:lnTo>
                    <a:pt x="2375" y="1521"/>
                  </a:lnTo>
                  <a:lnTo>
                    <a:pt x="2376" y="1521"/>
                  </a:lnTo>
                  <a:lnTo>
                    <a:pt x="2376" y="1119"/>
                  </a:lnTo>
                  <a:lnTo>
                    <a:pt x="2378" y="1107"/>
                  </a:lnTo>
                  <a:lnTo>
                    <a:pt x="2379" y="1097"/>
                  </a:lnTo>
                  <a:lnTo>
                    <a:pt x="2382" y="1086"/>
                  </a:lnTo>
                  <a:lnTo>
                    <a:pt x="2387" y="1079"/>
                  </a:lnTo>
                  <a:lnTo>
                    <a:pt x="2394" y="1073"/>
                  </a:lnTo>
                  <a:lnTo>
                    <a:pt x="2403" y="1068"/>
                  </a:lnTo>
                  <a:lnTo>
                    <a:pt x="2412" y="1067"/>
                  </a:lnTo>
                  <a:lnTo>
                    <a:pt x="2421" y="1068"/>
                  </a:lnTo>
                  <a:lnTo>
                    <a:pt x="2432" y="1074"/>
                  </a:lnTo>
                  <a:lnTo>
                    <a:pt x="2441" y="1082"/>
                  </a:lnTo>
                  <a:lnTo>
                    <a:pt x="2450" y="1094"/>
                  </a:lnTo>
                  <a:lnTo>
                    <a:pt x="2459" y="1107"/>
                  </a:lnTo>
                  <a:lnTo>
                    <a:pt x="2466" y="1121"/>
                  </a:lnTo>
                  <a:lnTo>
                    <a:pt x="2475" y="1133"/>
                  </a:lnTo>
                  <a:lnTo>
                    <a:pt x="2489" y="1148"/>
                  </a:lnTo>
                  <a:lnTo>
                    <a:pt x="2498" y="1155"/>
                  </a:lnTo>
                  <a:lnTo>
                    <a:pt x="2507" y="1163"/>
                  </a:lnTo>
                  <a:lnTo>
                    <a:pt x="2518" y="1170"/>
                  </a:lnTo>
                  <a:lnTo>
                    <a:pt x="2529" y="1176"/>
                  </a:lnTo>
                  <a:lnTo>
                    <a:pt x="2542" y="1181"/>
                  </a:lnTo>
                  <a:lnTo>
                    <a:pt x="2556" y="1185"/>
                  </a:lnTo>
                  <a:lnTo>
                    <a:pt x="2571" y="1188"/>
                  </a:lnTo>
                  <a:lnTo>
                    <a:pt x="2587" y="1188"/>
                  </a:lnTo>
                  <a:lnTo>
                    <a:pt x="2607" y="1187"/>
                  </a:lnTo>
                  <a:lnTo>
                    <a:pt x="2625" y="1184"/>
                  </a:lnTo>
                  <a:lnTo>
                    <a:pt x="2643" y="1178"/>
                  </a:lnTo>
                  <a:lnTo>
                    <a:pt x="2659" y="1170"/>
                  </a:lnTo>
                  <a:lnTo>
                    <a:pt x="2675" y="1161"/>
                  </a:lnTo>
                  <a:lnTo>
                    <a:pt x="2690" y="1149"/>
                  </a:lnTo>
                  <a:lnTo>
                    <a:pt x="2705" y="1136"/>
                  </a:lnTo>
                  <a:lnTo>
                    <a:pt x="2719" y="1121"/>
                  </a:lnTo>
                  <a:lnTo>
                    <a:pt x="2729" y="1104"/>
                  </a:lnTo>
                  <a:lnTo>
                    <a:pt x="2741" y="1088"/>
                  </a:lnTo>
                  <a:lnTo>
                    <a:pt x="2750" y="1068"/>
                  </a:lnTo>
                  <a:lnTo>
                    <a:pt x="2758" y="1048"/>
                  </a:lnTo>
                  <a:lnTo>
                    <a:pt x="2764" y="1027"/>
                  </a:lnTo>
                  <a:lnTo>
                    <a:pt x="2768" y="1006"/>
                  </a:lnTo>
                  <a:lnTo>
                    <a:pt x="2771" y="982"/>
                  </a:lnTo>
                  <a:lnTo>
                    <a:pt x="2773" y="959"/>
                  </a:lnTo>
                  <a:lnTo>
                    <a:pt x="2771" y="935"/>
                  </a:lnTo>
                  <a:lnTo>
                    <a:pt x="2768" y="913"/>
                  </a:lnTo>
                  <a:lnTo>
                    <a:pt x="2764" y="891"/>
                  </a:lnTo>
                  <a:lnTo>
                    <a:pt x="2758" y="870"/>
                  </a:lnTo>
                  <a:lnTo>
                    <a:pt x="2750" y="850"/>
                  </a:lnTo>
                  <a:lnTo>
                    <a:pt x="2741" y="831"/>
                  </a:lnTo>
                  <a:lnTo>
                    <a:pt x="2729" y="813"/>
                  </a:lnTo>
                  <a:lnTo>
                    <a:pt x="2719" y="796"/>
                  </a:lnTo>
                  <a:lnTo>
                    <a:pt x="2705" y="781"/>
                  </a:lnTo>
                  <a:lnTo>
                    <a:pt x="2690" y="768"/>
                  </a:lnTo>
                  <a:lnTo>
                    <a:pt x="2675" y="758"/>
                  </a:lnTo>
                  <a:lnTo>
                    <a:pt x="2659" y="747"/>
                  </a:lnTo>
                  <a:lnTo>
                    <a:pt x="2643" y="740"/>
                  </a:lnTo>
                  <a:lnTo>
                    <a:pt x="2625" y="734"/>
                  </a:lnTo>
                  <a:lnTo>
                    <a:pt x="2607" y="731"/>
                  </a:lnTo>
                  <a:lnTo>
                    <a:pt x="2587" y="729"/>
                  </a:lnTo>
                  <a:close/>
                </a:path>
              </a:pathLst>
            </a:custGeom>
            <a:solidFill>
              <a:srgbClr val="E8138B"/>
            </a:solidFill>
            <a:ln w="28575" algn="ctr">
              <a:solidFill>
                <a:srgbClr val="E8138B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36000" tIns="324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F8A8290-8E2C-34C2-06C4-468016C78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4367" y="2370534"/>
              <a:ext cx="1584325" cy="1952625"/>
            </a:xfrm>
            <a:custGeom>
              <a:avLst/>
              <a:gdLst>
                <a:gd name="T0" fmla="*/ 1085 w 1979"/>
                <a:gd name="T1" fmla="*/ 386 h 2371"/>
                <a:gd name="T2" fmla="*/ 1070 w 1979"/>
                <a:gd name="T3" fmla="*/ 368 h 2371"/>
                <a:gd name="T4" fmla="*/ 1073 w 1979"/>
                <a:gd name="T5" fmla="*/ 345 h 2371"/>
                <a:gd name="T6" fmla="*/ 1094 w 1979"/>
                <a:gd name="T7" fmla="*/ 323 h 2371"/>
                <a:gd name="T8" fmla="*/ 1124 w 1979"/>
                <a:gd name="T9" fmla="*/ 305 h 2371"/>
                <a:gd name="T10" fmla="*/ 1166 w 1979"/>
                <a:gd name="T11" fmla="*/ 265 h 2371"/>
                <a:gd name="T12" fmla="*/ 1188 w 1979"/>
                <a:gd name="T13" fmla="*/ 215 h 2371"/>
                <a:gd name="T14" fmla="*/ 1190 w 1979"/>
                <a:gd name="T15" fmla="*/ 164 h 2371"/>
                <a:gd name="T16" fmla="*/ 1163 w 1979"/>
                <a:gd name="T17" fmla="*/ 96 h 2371"/>
                <a:gd name="T18" fmla="*/ 1108 w 1979"/>
                <a:gd name="T19" fmla="*/ 42 h 2371"/>
                <a:gd name="T20" fmla="*/ 1030 w 1979"/>
                <a:gd name="T21" fmla="*/ 7 h 2371"/>
                <a:gd name="T22" fmla="*/ 963 w 1979"/>
                <a:gd name="T23" fmla="*/ 0 h 2371"/>
                <a:gd name="T24" fmla="*/ 873 w 1979"/>
                <a:gd name="T25" fmla="*/ 13 h 2371"/>
                <a:gd name="T26" fmla="*/ 800 w 1979"/>
                <a:gd name="T27" fmla="*/ 54 h 2371"/>
                <a:gd name="T28" fmla="*/ 750 w 1979"/>
                <a:gd name="T29" fmla="*/ 112 h 2371"/>
                <a:gd name="T30" fmla="*/ 732 w 1979"/>
                <a:gd name="T31" fmla="*/ 184 h 2371"/>
                <a:gd name="T32" fmla="*/ 740 w 1979"/>
                <a:gd name="T33" fmla="*/ 229 h 2371"/>
                <a:gd name="T34" fmla="*/ 765 w 1979"/>
                <a:gd name="T35" fmla="*/ 274 h 2371"/>
                <a:gd name="T36" fmla="*/ 813 w 1979"/>
                <a:gd name="T37" fmla="*/ 312 h 2371"/>
                <a:gd name="T38" fmla="*/ 837 w 1979"/>
                <a:gd name="T39" fmla="*/ 329 h 2371"/>
                <a:gd name="T40" fmla="*/ 852 w 1979"/>
                <a:gd name="T41" fmla="*/ 351 h 2371"/>
                <a:gd name="T42" fmla="*/ 850 w 1979"/>
                <a:gd name="T43" fmla="*/ 374 h 2371"/>
                <a:gd name="T44" fmla="*/ 831 w 1979"/>
                <a:gd name="T45" fmla="*/ 389 h 2371"/>
                <a:gd name="T46" fmla="*/ 0 w 1979"/>
                <a:gd name="T47" fmla="*/ 1233 h 2371"/>
                <a:gd name="T48" fmla="*/ 33 w 1979"/>
                <a:gd name="T49" fmla="*/ 1244 h 2371"/>
                <a:gd name="T50" fmla="*/ 70 w 1979"/>
                <a:gd name="T51" fmla="*/ 1205 h 2371"/>
                <a:gd name="T52" fmla="*/ 102 w 1979"/>
                <a:gd name="T53" fmla="*/ 1165 h 2371"/>
                <a:gd name="T54" fmla="*/ 142 w 1979"/>
                <a:gd name="T55" fmla="*/ 1138 h 2371"/>
                <a:gd name="T56" fmla="*/ 200 w 1979"/>
                <a:gd name="T57" fmla="*/ 1124 h 2371"/>
                <a:gd name="T58" fmla="*/ 254 w 1979"/>
                <a:gd name="T59" fmla="*/ 1135 h 2371"/>
                <a:gd name="T60" fmla="*/ 317 w 1979"/>
                <a:gd name="T61" fmla="*/ 1176 h 2371"/>
                <a:gd name="T62" fmla="*/ 362 w 1979"/>
                <a:gd name="T63" fmla="*/ 1245 h 2371"/>
                <a:gd name="T64" fmla="*/ 383 w 1979"/>
                <a:gd name="T65" fmla="*/ 1330 h 2371"/>
                <a:gd name="T66" fmla="*/ 380 w 1979"/>
                <a:gd name="T67" fmla="*/ 1401 h 2371"/>
                <a:gd name="T68" fmla="*/ 353 w 1979"/>
                <a:gd name="T69" fmla="*/ 1483 h 2371"/>
                <a:gd name="T70" fmla="*/ 303 w 1979"/>
                <a:gd name="T71" fmla="*/ 1544 h 2371"/>
                <a:gd name="T72" fmla="*/ 238 w 1979"/>
                <a:gd name="T73" fmla="*/ 1579 h 2371"/>
                <a:gd name="T74" fmla="*/ 184 w 1979"/>
                <a:gd name="T75" fmla="*/ 1583 h 2371"/>
                <a:gd name="T76" fmla="*/ 130 w 1979"/>
                <a:gd name="T77" fmla="*/ 1565 h 2371"/>
                <a:gd name="T78" fmla="*/ 88 w 1979"/>
                <a:gd name="T79" fmla="*/ 1528 h 2371"/>
                <a:gd name="T80" fmla="*/ 63 w 1979"/>
                <a:gd name="T81" fmla="*/ 1489 h 2371"/>
                <a:gd name="T82" fmla="*/ 24 w 1979"/>
                <a:gd name="T83" fmla="*/ 1462 h 2371"/>
                <a:gd name="T84" fmla="*/ 0 w 1979"/>
                <a:gd name="T85" fmla="*/ 2371 h 2371"/>
                <a:gd name="T86" fmla="*/ 853 w 1979"/>
                <a:gd name="T87" fmla="*/ 2356 h 2371"/>
                <a:gd name="T88" fmla="*/ 836 w 1979"/>
                <a:gd name="T89" fmla="*/ 2322 h 2371"/>
                <a:gd name="T90" fmla="*/ 800 w 1979"/>
                <a:gd name="T91" fmla="*/ 2298 h 2371"/>
                <a:gd name="T92" fmla="*/ 758 w 1979"/>
                <a:gd name="T93" fmla="*/ 2257 h 2371"/>
                <a:gd name="T94" fmla="*/ 735 w 1979"/>
                <a:gd name="T95" fmla="*/ 2208 h 2371"/>
                <a:gd name="T96" fmla="*/ 734 w 1979"/>
                <a:gd name="T97" fmla="*/ 2157 h 2371"/>
                <a:gd name="T98" fmla="*/ 759 w 1979"/>
                <a:gd name="T99" fmla="*/ 2088 h 2371"/>
                <a:gd name="T100" fmla="*/ 816 w 1979"/>
                <a:gd name="T101" fmla="*/ 2035 h 2371"/>
                <a:gd name="T102" fmla="*/ 894 w 1979"/>
                <a:gd name="T103" fmla="*/ 2000 h 2371"/>
                <a:gd name="T104" fmla="*/ 961 w 1979"/>
                <a:gd name="T105" fmla="*/ 1993 h 2371"/>
                <a:gd name="T106" fmla="*/ 1051 w 1979"/>
                <a:gd name="T107" fmla="*/ 2006 h 2371"/>
                <a:gd name="T108" fmla="*/ 1124 w 1979"/>
                <a:gd name="T109" fmla="*/ 2046 h 2371"/>
                <a:gd name="T110" fmla="*/ 1173 w 1979"/>
                <a:gd name="T111" fmla="*/ 2105 h 2371"/>
                <a:gd name="T112" fmla="*/ 1191 w 1979"/>
                <a:gd name="T113" fmla="*/ 2177 h 2371"/>
                <a:gd name="T114" fmla="*/ 1184 w 1979"/>
                <a:gd name="T115" fmla="*/ 2221 h 2371"/>
                <a:gd name="T116" fmla="*/ 1158 w 1979"/>
                <a:gd name="T117" fmla="*/ 2266 h 2371"/>
                <a:gd name="T118" fmla="*/ 1111 w 1979"/>
                <a:gd name="T119" fmla="*/ 2305 h 2371"/>
                <a:gd name="T120" fmla="*/ 1079 w 1979"/>
                <a:gd name="T121" fmla="*/ 2329 h 2371"/>
                <a:gd name="T122" fmla="*/ 1072 w 1979"/>
                <a:gd name="T123" fmla="*/ 2363 h 2371"/>
                <a:gd name="T124" fmla="*/ 1100 w 1979"/>
                <a:gd name="T125" fmla="*/ 392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9" h="2371">
                  <a:moveTo>
                    <a:pt x="1100" y="392"/>
                  </a:moveTo>
                  <a:lnTo>
                    <a:pt x="1100" y="392"/>
                  </a:lnTo>
                  <a:lnTo>
                    <a:pt x="1093" y="389"/>
                  </a:lnTo>
                  <a:lnTo>
                    <a:pt x="1085" y="386"/>
                  </a:lnTo>
                  <a:lnTo>
                    <a:pt x="1081" y="383"/>
                  </a:lnTo>
                  <a:lnTo>
                    <a:pt x="1076" y="378"/>
                  </a:lnTo>
                  <a:lnTo>
                    <a:pt x="1073" y="374"/>
                  </a:lnTo>
                  <a:lnTo>
                    <a:pt x="1070" y="368"/>
                  </a:lnTo>
                  <a:lnTo>
                    <a:pt x="1070" y="363"/>
                  </a:lnTo>
                  <a:lnTo>
                    <a:pt x="1070" y="357"/>
                  </a:lnTo>
                  <a:lnTo>
                    <a:pt x="1072" y="351"/>
                  </a:lnTo>
                  <a:lnTo>
                    <a:pt x="1073" y="345"/>
                  </a:lnTo>
                  <a:lnTo>
                    <a:pt x="1078" y="339"/>
                  </a:lnTo>
                  <a:lnTo>
                    <a:pt x="1082" y="333"/>
                  </a:lnTo>
                  <a:lnTo>
                    <a:pt x="1087" y="329"/>
                  </a:lnTo>
                  <a:lnTo>
                    <a:pt x="1094" y="323"/>
                  </a:lnTo>
                  <a:lnTo>
                    <a:pt x="1102" y="317"/>
                  </a:lnTo>
                  <a:lnTo>
                    <a:pt x="1111" y="312"/>
                  </a:lnTo>
                  <a:lnTo>
                    <a:pt x="1111" y="312"/>
                  </a:lnTo>
                  <a:lnTo>
                    <a:pt x="1124" y="305"/>
                  </a:lnTo>
                  <a:lnTo>
                    <a:pt x="1136" y="296"/>
                  </a:lnTo>
                  <a:lnTo>
                    <a:pt x="1151" y="283"/>
                  </a:lnTo>
                  <a:lnTo>
                    <a:pt x="1158" y="274"/>
                  </a:lnTo>
                  <a:lnTo>
                    <a:pt x="1166" y="265"/>
                  </a:lnTo>
                  <a:lnTo>
                    <a:pt x="1173" y="254"/>
                  </a:lnTo>
                  <a:lnTo>
                    <a:pt x="1179" y="242"/>
                  </a:lnTo>
                  <a:lnTo>
                    <a:pt x="1184" y="229"/>
                  </a:lnTo>
                  <a:lnTo>
                    <a:pt x="1188" y="215"/>
                  </a:lnTo>
                  <a:lnTo>
                    <a:pt x="1190" y="200"/>
                  </a:lnTo>
                  <a:lnTo>
                    <a:pt x="1191" y="184"/>
                  </a:lnTo>
                  <a:lnTo>
                    <a:pt x="1191" y="184"/>
                  </a:lnTo>
                  <a:lnTo>
                    <a:pt x="1190" y="164"/>
                  </a:lnTo>
                  <a:lnTo>
                    <a:pt x="1187" y="147"/>
                  </a:lnTo>
                  <a:lnTo>
                    <a:pt x="1181" y="129"/>
                  </a:lnTo>
                  <a:lnTo>
                    <a:pt x="1173" y="112"/>
                  </a:lnTo>
                  <a:lnTo>
                    <a:pt x="1163" y="96"/>
                  </a:lnTo>
                  <a:lnTo>
                    <a:pt x="1152" y="81"/>
                  </a:lnTo>
                  <a:lnTo>
                    <a:pt x="1139" y="66"/>
                  </a:lnTo>
                  <a:lnTo>
                    <a:pt x="1124" y="54"/>
                  </a:lnTo>
                  <a:lnTo>
                    <a:pt x="1108" y="42"/>
                  </a:lnTo>
                  <a:lnTo>
                    <a:pt x="1090" y="31"/>
                  </a:lnTo>
                  <a:lnTo>
                    <a:pt x="1072" y="21"/>
                  </a:lnTo>
                  <a:lnTo>
                    <a:pt x="1051" y="13"/>
                  </a:lnTo>
                  <a:lnTo>
                    <a:pt x="1030" y="7"/>
                  </a:lnTo>
                  <a:lnTo>
                    <a:pt x="1007" y="3"/>
                  </a:lnTo>
                  <a:lnTo>
                    <a:pt x="985" y="0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39" y="0"/>
                  </a:lnTo>
                  <a:lnTo>
                    <a:pt x="916" y="3"/>
                  </a:lnTo>
                  <a:lnTo>
                    <a:pt x="894" y="7"/>
                  </a:lnTo>
                  <a:lnTo>
                    <a:pt x="873" y="13"/>
                  </a:lnTo>
                  <a:lnTo>
                    <a:pt x="852" y="21"/>
                  </a:lnTo>
                  <a:lnTo>
                    <a:pt x="834" y="31"/>
                  </a:lnTo>
                  <a:lnTo>
                    <a:pt x="816" y="42"/>
                  </a:lnTo>
                  <a:lnTo>
                    <a:pt x="800" y="54"/>
                  </a:lnTo>
                  <a:lnTo>
                    <a:pt x="785" y="66"/>
                  </a:lnTo>
                  <a:lnTo>
                    <a:pt x="771" y="81"/>
                  </a:lnTo>
                  <a:lnTo>
                    <a:pt x="761" y="96"/>
                  </a:lnTo>
                  <a:lnTo>
                    <a:pt x="750" y="112"/>
                  </a:lnTo>
                  <a:lnTo>
                    <a:pt x="743" y="129"/>
                  </a:lnTo>
                  <a:lnTo>
                    <a:pt x="737" y="147"/>
                  </a:lnTo>
                  <a:lnTo>
                    <a:pt x="734" y="164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4" y="200"/>
                  </a:lnTo>
                  <a:lnTo>
                    <a:pt x="735" y="215"/>
                  </a:lnTo>
                  <a:lnTo>
                    <a:pt x="740" y="229"/>
                  </a:lnTo>
                  <a:lnTo>
                    <a:pt x="744" y="242"/>
                  </a:lnTo>
                  <a:lnTo>
                    <a:pt x="752" y="254"/>
                  </a:lnTo>
                  <a:lnTo>
                    <a:pt x="758" y="265"/>
                  </a:lnTo>
                  <a:lnTo>
                    <a:pt x="765" y="274"/>
                  </a:lnTo>
                  <a:lnTo>
                    <a:pt x="773" y="283"/>
                  </a:lnTo>
                  <a:lnTo>
                    <a:pt x="788" y="296"/>
                  </a:lnTo>
                  <a:lnTo>
                    <a:pt x="800" y="305"/>
                  </a:lnTo>
                  <a:lnTo>
                    <a:pt x="813" y="312"/>
                  </a:lnTo>
                  <a:lnTo>
                    <a:pt x="813" y="312"/>
                  </a:lnTo>
                  <a:lnTo>
                    <a:pt x="822" y="317"/>
                  </a:lnTo>
                  <a:lnTo>
                    <a:pt x="830" y="323"/>
                  </a:lnTo>
                  <a:lnTo>
                    <a:pt x="837" y="329"/>
                  </a:lnTo>
                  <a:lnTo>
                    <a:pt x="843" y="333"/>
                  </a:lnTo>
                  <a:lnTo>
                    <a:pt x="847" y="339"/>
                  </a:lnTo>
                  <a:lnTo>
                    <a:pt x="850" y="345"/>
                  </a:lnTo>
                  <a:lnTo>
                    <a:pt x="852" y="351"/>
                  </a:lnTo>
                  <a:lnTo>
                    <a:pt x="853" y="357"/>
                  </a:lnTo>
                  <a:lnTo>
                    <a:pt x="853" y="363"/>
                  </a:lnTo>
                  <a:lnTo>
                    <a:pt x="853" y="368"/>
                  </a:lnTo>
                  <a:lnTo>
                    <a:pt x="850" y="374"/>
                  </a:lnTo>
                  <a:lnTo>
                    <a:pt x="847" y="378"/>
                  </a:lnTo>
                  <a:lnTo>
                    <a:pt x="843" y="383"/>
                  </a:lnTo>
                  <a:lnTo>
                    <a:pt x="839" y="386"/>
                  </a:lnTo>
                  <a:lnTo>
                    <a:pt x="831" y="389"/>
                  </a:lnTo>
                  <a:lnTo>
                    <a:pt x="824" y="392"/>
                  </a:lnTo>
                  <a:lnTo>
                    <a:pt x="0" y="392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6" y="1241"/>
                  </a:lnTo>
                  <a:lnTo>
                    <a:pt x="15" y="1245"/>
                  </a:lnTo>
                  <a:lnTo>
                    <a:pt x="24" y="1245"/>
                  </a:lnTo>
                  <a:lnTo>
                    <a:pt x="33" y="1244"/>
                  </a:lnTo>
                  <a:lnTo>
                    <a:pt x="43" y="1239"/>
                  </a:lnTo>
                  <a:lnTo>
                    <a:pt x="54" y="1230"/>
                  </a:lnTo>
                  <a:lnTo>
                    <a:pt x="63" y="1220"/>
                  </a:lnTo>
                  <a:lnTo>
                    <a:pt x="70" y="1205"/>
                  </a:lnTo>
                  <a:lnTo>
                    <a:pt x="70" y="1205"/>
                  </a:lnTo>
                  <a:lnTo>
                    <a:pt x="78" y="1193"/>
                  </a:lnTo>
                  <a:lnTo>
                    <a:pt x="88" y="1179"/>
                  </a:lnTo>
                  <a:lnTo>
                    <a:pt x="102" y="1165"/>
                  </a:lnTo>
                  <a:lnTo>
                    <a:pt x="109" y="1157"/>
                  </a:lnTo>
                  <a:lnTo>
                    <a:pt x="120" y="1150"/>
                  </a:lnTo>
                  <a:lnTo>
                    <a:pt x="130" y="1144"/>
                  </a:lnTo>
                  <a:lnTo>
                    <a:pt x="142" y="1138"/>
                  </a:lnTo>
                  <a:lnTo>
                    <a:pt x="154" y="1132"/>
                  </a:lnTo>
                  <a:lnTo>
                    <a:pt x="169" y="1129"/>
                  </a:lnTo>
                  <a:lnTo>
                    <a:pt x="184" y="1126"/>
                  </a:lnTo>
                  <a:lnTo>
                    <a:pt x="200" y="1124"/>
                  </a:lnTo>
                  <a:lnTo>
                    <a:pt x="200" y="1124"/>
                  </a:lnTo>
                  <a:lnTo>
                    <a:pt x="218" y="1126"/>
                  </a:lnTo>
                  <a:lnTo>
                    <a:pt x="238" y="1129"/>
                  </a:lnTo>
                  <a:lnTo>
                    <a:pt x="254" y="1135"/>
                  </a:lnTo>
                  <a:lnTo>
                    <a:pt x="272" y="1142"/>
                  </a:lnTo>
                  <a:lnTo>
                    <a:pt x="287" y="1153"/>
                  </a:lnTo>
                  <a:lnTo>
                    <a:pt x="303" y="1163"/>
                  </a:lnTo>
                  <a:lnTo>
                    <a:pt x="317" y="1176"/>
                  </a:lnTo>
                  <a:lnTo>
                    <a:pt x="330" y="1191"/>
                  </a:lnTo>
                  <a:lnTo>
                    <a:pt x="342" y="1208"/>
                  </a:lnTo>
                  <a:lnTo>
                    <a:pt x="353" y="1226"/>
                  </a:lnTo>
                  <a:lnTo>
                    <a:pt x="362" y="1245"/>
                  </a:lnTo>
                  <a:lnTo>
                    <a:pt x="369" y="1265"/>
                  </a:lnTo>
                  <a:lnTo>
                    <a:pt x="375" y="1286"/>
                  </a:lnTo>
                  <a:lnTo>
                    <a:pt x="380" y="1308"/>
                  </a:lnTo>
                  <a:lnTo>
                    <a:pt x="383" y="1330"/>
                  </a:lnTo>
                  <a:lnTo>
                    <a:pt x="384" y="1354"/>
                  </a:lnTo>
                  <a:lnTo>
                    <a:pt x="384" y="1354"/>
                  </a:lnTo>
                  <a:lnTo>
                    <a:pt x="383" y="1377"/>
                  </a:lnTo>
                  <a:lnTo>
                    <a:pt x="380" y="1401"/>
                  </a:lnTo>
                  <a:lnTo>
                    <a:pt x="375" y="1422"/>
                  </a:lnTo>
                  <a:lnTo>
                    <a:pt x="369" y="1443"/>
                  </a:lnTo>
                  <a:lnTo>
                    <a:pt x="362" y="1463"/>
                  </a:lnTo>
                  <a:lnTo>
                    <a:pt x="353" y="1483"/>
                  </a:lnTo>
                  <a:lnTo>
                    <a:pt x="342" y="1499"/>
                  </a:lnTo>
                  <a:lnTo>
                    <a:pt x="330" y="1516"/>
                  </a:lnTo>
                  <a:lnTo>
                    <a:pt x="317" y="1531"/>
                  </a:lnTo>
                  <a:lnTo>
                    <a:pt x="303" y="1544"/>
                  </a:lnTo>
                  <a:lnTo>
                    <a:pt x="287" y="1556"/>
                  </a:lnTo>
                  <a:lnTo>
                    <a:pt x="272" y="1565"/>
                  </a:lnTo>
                  <a:lnTo>
                    <a:pt x="254" y="1573"/>
                  </a:lnTo>
                  <a:lnTo>
                    <a:pt x="238" y="1579"/>
                  </a:lnTo>
                  <a:lnTo>
                    <a:pt x="218" y="1582"/>
                  </a:lnTo>
                  <a:lnTo>
                    <a:pt x="200" y="1583"/>
                  </a:lnTo>
                  <a:lnTo>
                    <a:pt x="200" y="1583"/>
                  </a:lnTo>
                  <a:lnTo>
                    <a:pt x="184" y="1583"/>
                  </a:lnTo>
                  <a:lnTo>
                    <a:pt x="169" y="1580"/>
                  </a:lnTo>
                  <a:lnTo>
                    <a:pt x="154" y="1576"/>
                  </a:lnTo>
                  <a:lnTo>
                    <a:pt x="142" y="1571"/>
                  </a:lnTo>
                  <a:lnTo>
                    <a:pt x="130" y="1565"/>
                  </a:lnTo>
                  <a:lnTo>
                    <a:pt x="120" y="1558"/>
                  </a:lnTo>
                  <a:lnTo>
                    <a:pt x="109" y="1550"/>
                  </a:lnTo>
                  <a:lnTo>
                    <a:pt x="102" y="1543"/>
                  </a:lnTo>
                  <a:lnTo>
                    <a:pt x="88" y="1528"/>
                  </a:lnTo>
                  <a:lnTo>
                    <a:pt x="78" y="1516"/>
                  </a:lnTo>
                  <a:lnTo>
                    <a:pt x="70" y="1502"/>
                  </a:lnTo>
                  <a:lnTo>
                    <a:pt x="70" y="1502"/>
                  </a:lnTo>
                  <a:lnTo>
                    <a:pt x="63" y="1489"/>
                  </a:lnTo>
                  <a:lnTo>
                    <a:pt x="54" y="1477"/>
                  </a:lnTo>
                  <a:lnTo>
                    <a:pt x="43" y="1469"/>
                  </a:lnTo>
                  <a:lnTo>
                    <a:pt x="33" y="1463"/>
                  </a:lnTo>
                  <a:lnTo>
                    <a:pt x="24" y="1462"/>
                  </a:lnTo>
                  <a:lnTo>
                    <a:pt x="15" y="1463"/>
                  </a:lnTo>
                  <a:lnTo>
                    <a:pt x="6" y="1468"/>
                  </a:lnTo>
                  <a:lnTo>
                    <a:pt x="0" y="1474"/>
                  </a:lnTo>
                  <a:lnTo>
                    <a:pt x="0" y="2371"/>
                  </a:lnTo>
                  <a:lnTo>
                    <a:pt x="847" y="2371"/>
                  </a:lnTo>
                  <a:lnTo>
                    <a:pt x="847" y="2371"/>
                  </a:lnTo>
                  <a:lnTo>
                    <a:pt x="852" y="2363"/>
                  </a:lnTo>
                  <a:lnTo>
                    <a:pt x="853" y="2356"/>
                  </a:lnTo>
                  <a:lnTo>
                    <a:pt x="853" y="2347"/>
                  </a:lnTo>
                  <a:lnTo>
                    <a:pt x="850" y="2338"/>
                  </a:lnTo>
                  <a:lnTo>
                    <a:pt x="844" y="2329"/>
                  </a:lnTo>
                  <a:lnTo>
                    <a:pt x="836" y="2322"/>
                  </a:lnTo>
                  <a:lnTo>
                    <a:pt x="825" y="2313"/>
                  </a:lnTo>
                  <a:lnTo>
                    <a:pt x="813" y="2305"/>
                  </a:lnTo>
                  <a:lnTo>
                    <a:pt x="813" y="2305"/>
                  </a:lnTo>
                  <a:lnTo>
                    <a:pt x="800" y="2298"/>
                  </a:lnTo>
                  <a:lnTo>
                    <a:pt x="788" y="2289"/>
                  </a:lnTo>
                  <a:lnTo>
                    <a:pt x="773" y="2275"/>
                  </a:lnTo>
                  <a:lnTo>
                    <a:pt x="765" y="2266"/>
                  </a:lnTo>
                  <a:lnTo>
                    <a:pt x="758" y="2257"/>
                  </a:lnTo>
                  <a:lnTo>
                    <a:pt x="750" y="2247"/>
                  </a:lnTo>
                  <a:lnTo>
                    <a:pt x="744" y="2235"/>
                  </a:lnTo>
                  <a:lnTo>
                    <a:pt x="740" y="2221"/>
                  </a:lnTo>
                  <a:lnTo>
                    <a:pt x="735" y="2208"/>
                  </a:lnTo>
                  <a:lnTo>
                    <a:pt x="732" y="2193"/>
                  </a:lnTo>
                  <a:lnTo>
                    <a:pt x="732" y="2177"/>
                  </a:lnTo>
                  <a:lnTo>
                    <a:pt x="732" y="2177"/>
                  </a:lnTo>
                  <a:lnTo>
                    <a:pt x="734" y="2157"/>
                  </a:lnTo>
                  <a:lnTo>
                    <a:pt x="737" y="2139"/>
                  </a:lnTo>
                  <a:lnTo>
                    <a:pt x="743" y="2121"/>
                  </a:lnTo>
                  <a:lnTo>
                    <a:pt x="750" y="2105"/>
                  </a:lnTo>
                  <a:lnTo>
                    <a:pt x="759" y="2088"/>
                  </a:lnTo>
                  <a:lnTo>
                    <a:pt x="771" y="2073"/>
                  </a:lnTo>
                  <a:lnTo>
                    <a:pt x="785" y="2060"/>
                  </a:lnTo>
                  <a:lnTo>
                    <a:pt x="800" y="2046"/>
                  </a:lnTo>
                  <a:lnTo>
                    <a:pt x="816" y="2035"/>
                  </a:lnTo>
                  <a:lnTo>
                    <a:pt x="833" y="2024"/>
                  </a:lnTo>
                  <a:lnTo>
                    <a:pt x="852" y="2015"/>
                  </a:lnTo>
                  <a:lnTo>
                    <a:pt x="873" y="2006"/>
                  </a:lnTo>
                  <a:lnTo>
                    <a:pt x="894" y="2000"/>
                  </a:lnTo>
                  <a:lnTo>
                    <a:pt x="915" y="1996"/>
                  </a:lnTo>
                  <a:lnTo>
                    <a:pt x="939" y="1993"/>
                  </a:lnTo>
                  <a:lnTo>
                    <a:pt x="961" y="1993"/>
                  </a:lnTo>
                  <a:lnTo>
                    <a:pt x="961" y="1993"/>
                  </a:lnTo>
                  <a:lnTo>
                    <a:pt x="985" y="1993"/>
                  </a:lnTo>
                  <a:lnTo>
                    <a:pt x="1007" y="1996"/>
                  </a:lnTo>
                  <a:lnTo>
                    <a:pt x="1030" y="2000"/>
                  </a:lnTo>
                  <a:lnTo>
                    <a:pt x="1051" y="2006"/>
                  </a:lnTo>
                  <a:lnTo>
                    <a:pt x="1070" y="2015"/>
                  </a:lnTo>
                  <a:lnTo>
                    <a:pt x="1090" y="2024"/>
                  </a:lnTo>
                  <a:lnTo>
                    <a:pt x="1108" y="2035"/>
                  </a:lnTo>
                  <a:lnTo>
                    <a:pt x="1124" y="2046"/>
                  </a:lnTo>
                  <a:lnTo>
                    <a:pt x="1139" y="2060"/>
                  </a:lnTo>
                  <a:lnTo>
                    <a:pt x="1152" y="2073"/>
                  </a:lnTo>
                  <a:lnTo>
                    <a:pt x="1163" y="2088"/>
                  </a:lnTo>
                  <a:lnTo>
                    <a:pt x="1173" y="2105"/>
                  </a:lnTo>
                  <a:lnTo>
                    <a:pt x="1181" y="2121"/>
                  </a:lnTo>
                  <a:lnTo>
                    <a:pt x="1187" y="2139"/>
                  </a:lnTo>
                  <a:lnTo>
                    <a:pt x="1190" y="2157"/>
                  </a:lnTo>
                  <a:lnTo>
                    <a:pt x="1191" y="2177"/>
                  </a:lnTo>
                  <a:lnTo>
                    <a:pt x="1191" y="2177"/>
                  </a:lnTo>
                  <a:lnTo>
                    <a:pt x="1190" y="2193"/>
                  </a:lnTo>
                  <a:lnTo>
                    <a:pt x="1187" y="2208"/>
                  </a:lnTo>
                  <a:lnTo>
                    <a:pt x="1184" y="2221"/>
                  </a:lnTo>
                  <a:lnTo>
                    <a:pt x="1178" y="2235"/>
                  </a:lnTo>
                  <a:lnTo>
                    <a:pt x="1172" y="2247"/>
                  </a:lnTo>
                  <a:lnTo>
                    <a:pt x="1166" y="2257"/>
                  </a:lnTo>
                  <a:lnTo>
                    <a:pt x="1158" y="2266"/>
                  </a:lnTo>
                  <a:lnTo>
                    <a:pt x="1151" y="2275"/>
                  </a:lnTo>
                  <a:lnTo>
                    <a:pt x="1136" y="2289"/>
                  </a:lnTo>
                  <a:lnTo>
                    <a:pt x="1123" y="2298"/>
                  </a:lnTo>
                  <a:lnTo>
                    <a:pt x="1111" y="2305"/>
                  </a:lnTo>
                  <a:lnTo>
                    <a:pt x="1111" y="2305"/>
                  </a:lnTo>
                  <a:lnTo>
                    <a:pt x="1097" y="2313"/>
                  </a:lnTo>
                  <a:lnTo>
                    <a:pt x="1087" y="2322"/>
                  </a:lnTo>
                  <a:lnTo>
                    <a:pt x="1079" y="2329"/>
                  </a:lnTo>
                  <a:lnTo>
                    <a:pt x="1073" y="2338"/>
                  </a:lnTo>
                  <a:lnTo>
                    <a:pt x="1070" y="2347"/>
                  </a:lnTo>
                  <a:lnTo>
                    <a:pt x="1070" y="2356"/>
                  </a:lnTo>
                  <a:lnTo>
                    <a:pt x="1072" y="2363"/>
                  </a:lnTo>
                  <a:lnTo>
                    <a:pt x="1076" y="2371"/>
                  </a:lnTo>
                  <a:lnTo>
                    <a:pt x="1979" y="2371"/>
                  </a:lnTo>
                  <a:lnTo>
                    <a:pt x="1979" y="392"/>
                  </a:lnTo>
                  <a:lnTo>
                    <a:pt x="1100" y="392"/>
                  </a:lnTo>
                  <a:close/>
                </a:path>
              </a:pathLst>
            </a:custGeom>
            <a:solidFill>
              <a:srgbClr val="F9A41F"/>
            </a:solidFill>
            <a:ln w="28575">
              <a:solidFill>
                <a:srgbClr val="F9A41F"/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288000" tIns="288000" anchor="t"/>
            <a:lstStyle/>
            <a:p>
              <a:pPr marL="87313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  <a:p>
              <a:pPr marL="87313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  <a:p>
              <a:pPr marL="87313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  <a:p>
              <a:pPr marL="87313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Legal Rights &amp; access to justice</a:t>
              </a: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D1C87D8-9581-327D-3B47-150E6D5E7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032" y="1111400"/>
              <a:ext cx="1885950" cy="1882775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rgbClr val="E8138B"/>
            </a:solidFill>
            <a:ln w="28575">
              <a:solidFill>
                <a:srgbClr val="E8138B"/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324000" tIns="28800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  <a:p>
              <a:pPr marL="174625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Access to the built Environment &amp; Public Realm</a:t>
              </a: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D218E30-2466-975D-3467-8A37809DD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563" y="1121320"/>
              <a:ext cx="1887537" cy="1568450"/>
            </a:xfrm>
            <a:custGeom>
              <a:avLst/>
              <a:gdLst>
                <a:gd name="T0" fmla="*/ 1586 w 2377"/>
                <a:gd name="T1" fmla="*/ 1797 h 1975"/>
                <a:gd name="T2" fmla="*/ 1564 w 2377"/>
                <a:gd name="T3" fmla="*/ 1845 h 1975"/>
                <a:gd name="T4" fmla="*/ 1522 w 2377"/>
                <a:gd name="T5" fmla="*/ 1886 h 1975"/>
                <a:gd name="T6" fmla="*/ 1489 w 2377"/>
                <a:gd name="T7" fmla="*/ 1906 h 1975"/>
                <a:gd name="T8" fmla="*/ 1470 w 2377"/>
                <a:gd name="T9" fmla="*/ 1933 h 1975"/>
                <a:gd name="T10" fmla="*/ 1473 w 2377"/>
                <a:gd name="T11" fmla="*/ 1957 h 1975"/>
                <a:gd name="T12" fmla="*/ 1500 w 2377"/>
                <a:gd name="T13" fmla="*/ 1973 h 1975"/>
                <a:gd name="T14" fmla="*/ 2377 w 2377"/>
                <a:gd name="T15" fmla="*/ 0 h 1975"/>
                <a:gd name="T16" fmla="*/ 395 w 2377"/>
                <a:gd name="T17" fmla="*/ 855 h 1975"/>
                <a:gd name="T18" fmla="*/ 390 w 2377"/>
                <a:gd name="T19" fmla="*/ 886 h 1975"/>
                <a:gd name="T20" fmla="*/ 371 w 2377"/>
                <a:gd name="T21" fmla="*/ 907 h 1975"/>
                <a:gd name="T22" fmla="*/ 346 w 2377"/>
                <a:gd name="T23" fmla="*/ 904 h 1975"/>
                <a:gd name="T24" fmla="*/ 320 w 2377"/>
                <a:gd name="T25" fmla="*/ 877 h 1975"/>
                <a:gd name="T26" fmla="*/ 298 w 2377"/>
                <a:gd name="T27" fmla="*/ 842 h 1975"/>
                <a:gd name="T28" fmla="*/ 254 w 2377"/>
                <a:gd name="T29" fmla="*/ 806 h 1975"/>
                <a:gd name="T30" fmla="*/ 201 w 2377"/>
                <a:gd name="T31" fmla="*/ 788 h 1975"/>
                <a:gd name="T32" fmla="*/ 148 w 2377"/>
                <a:gd name="T33" fmla="*/ 792 h 1975"/>
                <a:gd name="T34" fmla="*/ 83 w 2377"/>
                <a:gd name="T35" fmla="*/ 827 h 1975"/>
                <a:gd name="T36" fmla="*/ 32 w 2377"/>
                <a:gd name="T37" fmla="*/ 888 h 1975"/>
                <a:gd name="T38" fmla="*/ 5 w 2377"/>
                <a:gd name="T39" fmla="*/ 970 h 1975"/>
                <a:gd name="T40" fmla="*/ 2 w 2377"/>
                <a:gd name="T41" fmla="*/ 1040 h 1975"/>
                <a:gd name="T42" fmla="*/ 23 w 2377"/>
                <a:gd name="T43" fmla="*/ 1126 h 1975"/>
                <a:gd name="T44" fmla="*/ 68 w 2377"/>
                <a:gd name="T45" fmla="*/ 1193 h 1975"/>
                <a:gd name="T46" fmla="*/ 130 w 2377"/>
                <a:gd name="T47" fmla="*/ 1236 h 1975"/>
                <a:gd name="T48" fmla="*/ 184 w 2377"/>
                <a:gd name="T49" fmla="*/ 1245 h 1975"/>
                <a:gd name="T50" fmla="*/ 243 w 2377"/>
                <a:gd name="T51" fmla="*/ 1233 h 1975"/>
                <a:gd name="T52" fmla="*/ 283 w 2377"/>
                <a:gd name="T53" fmla="*/ 1206 h 1975"/>
                <a:gd name="T54" fmla="*/ 314 w 2377"/>
                <a:gd name="T55" fmla="*/ 1166 h 1975"/>
                <a:gd name="T56" fmla="*/ 340 w 2377"/>
                <a:gd name="T57" fmla="*/ 1133 h 1975"/>
                <a:gd name="T58" fmla="*/ 365 w 2377"/>
                <a:gd name="T59" fmla="*/ 1124 h 1975"/>
                <a:gd name="T60" fmla="*/ 388 w 2377"/>
                <a:gd name="T61" fmla="*/ 1139 h 1975"/>
                <a:gd name="T62" fmla="*/ 395 w 2377"/>
                <a:gd name="T63" fmla="*/ 1178 h 1975"/>
                <a:gd name="T64" fmla="*/ 1199 w 2377"/>
                <a:gd name="T65" fmla="*/ 1975 h 1975"/>
                <a:gd name="T66" fmla="*/ 1229 w 2377"/>
                <a:gd name="T67" fmla="*/ 1970 h 1975"/>
                <a:gd name="T68" fmla="*/ 1250 w 2377"/>
                <a:gd name="T69" fmla="*/ 1951 h 1975"/>
                <a:gd name="T70" fmla="*/ 1247 w 2377"/>
                <a:gd name="T71" fmla="*/ 1925 h 1975"/>
                <a:gd name="T72" fmla="*/ 1222 w 2377"/>
                <a:gd name="T73" fmla="*/ 1900 h 1975"/>
                <a:gd name="T74" fmla="*/ 1186 w 2377"/>
                <a:gd name="T75" fmla="*/ 1878 h 1975"/>
                <a:gd name="T76" fmla="*/ 1150 w 2377"/>
                <a:gd name="T77" fmla="*/ 1834 h 1975"/>
                <a:gd name="T78" fmla="*/ 1132 w 2377"/>
                <a:gd name="T79" fmla="*/ 1780 h 1975"/>
                <a:gd name="T80" fmla="*/ 1135 w 2377"/>
                <a:gd name="T81" fmla="*/ 1728 h 1975"/>
                <a:gd name="T82" fmla="*/ 1169 w 2377"/>
                <a:gd name="T83" fmla="*/ 1662 h 1975"/>
                <a:gd name="T84" fmla="*/ 1232 w 2377"/>
                <a:gd name="T85" fmla="*/ 1611 h 1975"/>
                <a:gd name="T86" fmla="*/ 1314 w 2377"/>
                <a:gd name="T87" fmla="*/ 1585 h 1975"/>
                <a:gd name="T88" fmla="*/ 1383 w 2377"/>
                <a:gd name="T89" fmla="*/ 1582 h 1975"/>
                <a:gd name="T90" fmla="*/ 1470 w 2377"/>
                <a:gd name="T91" fmla="*/ 1602 h 1975"/>
                <a:gd name="T92" fmla="*/ 1537 w 2377"/>
                <a:gd name="T93" fmla="*/ 1647 h 1975"/>
                <a:gd name="T94" fmla="*/ 1579 w 2377"/>
                <a:gd name="T95" fmla="*/ 1710 h 1975"/>
                <a:gd name="T96" fmla="*/ 1589 w 2377"/>
                <a:gd name="T97" fmla="*/ 1764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7" h="1975">
                  <a:moveTo>
                    <a:pt x="1589" y="1764"/>
                  </a:moveTo>
                  <a:lnTo>
                    <a:pt x="1589" y="1764"/>
                  </a:lnTo>
                  <a:lnTo>
                    <a:pt x="1588" y="1780"/>
                  </a:lnTo>
                  <a:lnTo>
                    <a:pt x="1586" y="1797"/>
                  </a:lnTo>
                  <a:lnTo>
                    <a:pt x="1582" y="1810"/>
                  </a:lnTo>
                  <a:lnTo>
                    <a:pt x="1577" y="1822"/>
                  </a:lnTo>
                  <a:lnTo>
                    <a:pt x="1571" y="1834"/>
                  </a:lnTo>
                  <a:lnTo>
                    <a:pt x="1564" y="1845"/>
                  </a:lnTo>
                  <a:lnTo>
                    <a:pt x="1556" y="1855"/>
                  </a:lnTo>
                  <a:lnTo>
                    <a:pt x="1549" y="1863"/>
                  </a:lnTo>
                  <a:lnTo>
                    <a:pt x="1534" y="1878"/>
                  </a:lnTo>
                  <a:lnTo>
                    <a:pt x="1522" y="1886"/>
                  </a:lnTo>
                  <a:lnTo>
                    <a:pt x="1509" y="1894"/>
                  </a:lnTo>
                  <a:lnTo>
                    <a:pt x="1509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3" y="1912"/>
                  </a:lnTo>
                  <a:lnTo>
                    <a:pt x="1477" y="1919"/>
                  </a:lnTo>
                  <a:lnTo>
                    <a:pt x="1473" y="1925"/>
                  </a:lnTo>
                  <a:lnTo>
                    <a:pt x="1470" y="1933"/>
                  </a:lnTo>
                  <a:lnTo>
                    <a:pt x="1468" y="1939"/>
                  </a:lnTo>
                  <a:lnTo>
                    <a:pt x="1468" y="1945"/>
                  </a:lnTo>
                  <a:lnTo>
                    <a:pt x="1470" y="1951"/>
                  </a:lnTo>
                  <a:lnTo>
                    <a:pt x="1473" y="1957"/>
                  </a:lnTo>
                  <a:lnTo>
                    <a:pt x="1477" y="1963"/>
                  </a:lnTo>
                  <a:lnTo>
                    <a:pt x="1483" y="1967"/>
                  </a:lnTo>
                  <a:lnTo>
                    <a:pt x="1491" y="1970"/>
                  </a:lnTo>
                  <a:lnTo>
                    <a:pt x="1500" y="1973"/>
                  </a:lnTo>
                  <a:lnTo>
                    <a:pt x="1509" y="1975"/>
                  </a:lnTo>
                  <a:lnTo>
                    <a:pt x="1521" y="1975"/>
                  </a:lnTo>
                  <a:lnTo>
                    <a:pt x="2377" y="1975"/>
                  </a:lnTo>
                  <a:lnTo>
                    <a:pt x="2377" y="0"/>
                  </a:lnTo>
                  <a:lnTo>
                    <a:pt x="398" y="0"/>
                  </a:lnTo>
                  <a:lnTo>
                    <a:pt x="398" y="454"/>
                  </a:lnTo>
                  <a:lnTo>
                    <a:pt x="395" y="454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67"/>
                  </a:lnTo>
                  <a:lnTo>
                    <a:pt x="393" y="877"/>
                  </a:lnTo>
                  <a:lnTo>
                    <a:pt x="390" y="886"/>
                  </a:lnTo>
                  <a:lnTo>
                    <a:pt x="388" y="894"/>
                  </a:lnTo>
                  <a:lnTo>
                    <a:pt x="383" y="900"/>
                  </a:lnTo>
                  <a:lnTo>
                    <a:pt x="377" y="904"/>
                  </a:lnTo>
                  <a:lnTo>
                    <a:pt x="371" y="907"/>
                  </a:lnTo>
                  <a:lnTo>
                    <a:pt x="365" y="909"/>
                  </a:lnTo>
                  <a:lnTo>
                    <a:pt x="359" y="909"/>
                  </a:lnTo>
                  <a:lnTo>
                    <a:pt x="353" y="907"/>
                  </a:lnTo>
                  <a:lnTo>
                    <a:pt x="346" y="904"/>
                  </a:lnTo>
                  <a:lnTo>
                    <a:pt x="340" y="900"/>
                  </a:lnTo>
                  <a:lnTo>
                    <a:pt x="332" y="894"/>
                  </a:lnTo>
                  <a:lnTo>
                    <a:pt x="326" y="886"/>
                  </a:lnTo>
                  <a:lnTo>
                    <a:pt x="320" y="877"/>
                  </a:lnTo>
                  <a:lnTo>
                    <a:pt x="314" y="867"/>
                  </a:lnTo>
                  <a:lnTo>
                    <a:pt x="314" y="867"/>
                  </a:lnTo>
                  <a:lnTo>
                    <a:pt x="307" y="855"/>
                  </a:lnTo>
                  <a:lnTo>
                    <a:pt x="298" y="842"/>
                  </a:lnTo>
                  <a:lnTo>
                    <a:pt x="283" y="827"/>
                  </a:lnTo>
                  <a:lnTo>
                    <a:pt x="275" y="819"/>
                  </a:lnTo>
                  <a:lnTo>
                    <a:pt x="265" y="813"/>
                  </a:lnTo>
                  <a:lnTo>
                    <a:pt x="254" y="806"/>
                  </a:lnTo>
                  <a:lnTo>
                    <a:pt x="243" y="800"/>
                  </a:lnTo>
                  <a:lnTo>
                    <a:pt x="231" y="795"/>
                  </a:lnTo>
                  <a:lnTo>
                    <a:pt x="217" y="791"/>
                  </a:lnTo>
                  <a:lnTo>
                    <a:pt x="201" y="788"/>
                  </a:lnTo>
                  <a:lnTo>
                    <a:pt x="184" y="788"/>
                  </a:lnTo>
                  <a:lnTo>
                    <a:pt x="184" y="788"/>
                  </a:lnTo>
                  <a:lnTo>
                    <a:pt x="166" y="788"/>
                  </a:lnTo>
                  <a:lnTo>
                    <a:pt x="148" y="792"/>
                  </a:lnTo>
                  <a:lnTo>
                    <a:pt x="130" y="797"/>
                  </a:lnTo>
                  <a:lnTo>
                    <a:pt x="112" y="806"/>
                  </a:lnTo>
                  <a:lnTo>
                    <a:pt x="98" y="815"/>
                  </a:lnTo>
                  <a:lnTo>
                    <a:pt x="83" y="827"/>
                  </a:lnTo>
                  <a:lnTo>
                    <a:pt x="68" y="840"/>
                  </a:lnTo>
                  <a:lnTo>
                    <a:pt x="54" y="855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3" y="907"/>
                  </a:lnTo>
                  <a:lnTo>
                    <a:pt x="15" y="927"/>
                  </a:lnTo>
                  <a:lnTo>
                    <a:pt x="9" y="948"/>
                  </a:lnTo>
                  <a:lnTo>
                    <a:pt x="5" y="970"/>
                  </a:lnTo>
                  <a:lnTo>
                    <a:pt x="2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2" y="1040"/>
                  </a:lnTo>
                  <a:lnTo>
                    <a:pt x="5" y="1063"/>
                  </a:lnTo>
                  <a:lnTo>
                    <a:pt x="9" y="1085"/>
                  </a:lnTo>
                  <a:lnTo>
                    <a:pt x="15" y="1106"/>
                  </a:lnTo>
                  <a:lnTo>
                    <a:pt x="23" y="1126"/>
                  </a:lnTo>
                  <a:lnTo>
                    <a:pt x="32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8" y="1193"/>
                  </a:lnTo>
                  <a:lnTo>
                    <a:pt x="83" y="1206"/>
                  </a:lnTo>
                  <a:lnTo>
                    <a:pt x="98" y="1218"/>
                  </a:lnTo>
                  <a:lnTo>
                    <a:pt x="112" y="1227"/>
                  </a:lnTo>
                  <a:lnTo>
                    <a:pt x="130" y="1236"/>
                  </a:lnTo>
                  <a:lnTo>
                    <a:pt x="148" y="1241"/>
                  </a:lnTo>
                  <a:lnTo>
                    <a:pt x="166" y="1245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7" y="1242"/>
                  </a:lnTo>
                  <a:lnTo>
                    <a:pt x="231" y="1239"/>
                  </a:lnTo>
                  <a:lnTo>
                    <a:pt x="243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5" y="1214"/>
                  </a:lnTo>
                  <a:lnTo>
                    <a:pt x="283" y="1206"/>
                  </a:lnTo>
                  <a:lnTo>
                    <a:pt x="298" y="1191"/>
                  </a:lnTo>
                  <a:lnTo>
                    <a:pt x="307" y="1178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0" y="1155"/>
                  </a:lnTo>
                  <a:lnTo>
                    <a:pt x="326" y="1147"/>
                  </a:lnTo>
                  <a:lnTo>
                    <a:pt x="332" y="1139"/>
                  </a:lnTo>
                  <a:lnTo>
                    <a:pt x="340" y="1133"/>
                  </a:lnTo>
                  <a:lnTo>
                    <a:pt x="346" y="1129"/>
                  </a:lnTo>
                  <a:lnTo>
                    <a:pt x="353" y="1126"/>
                  </a:lnTo>
                  <a:lnTo>
                    <a:pt x="359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3" y="1133"/>
                  </a:lnTo>
                  <a:lnTo>
                    <a:pt x="388" y="1139"/>
                  </a:lnTo>
                  <a:lnTo>
                    <a:pt x="390" y="1147"/>
                  </a:lnTo>
                  <a:lnTo>
                    <a:pt x="393" y="1155"/>
                  </a:lnTo>
                  <a:lnTo>
                    <a:pt x="395" y="1166"/>
                  </a:lnTo>
                  <a:lnTo>
                    <a:pt x="395" y="1178"/>
                  </a:lnTo>
                  <a:lnTo>
                    <a:pt x="395" y="1429"/>
                  </a:lnTo>
                  <a:lnTo>
                    <a:pt x="398" y="1429"/>
                  </a:lnTo>
                  <a:lnTo>
                    <a:pt x="398" y="1975"/>
                  </a:lnTo>
                  <a:lnTo>
                    <a:pt x="1199" y="1975"/>
                  </a:lnTo>
                  <a:lnTo>
                    <a:pt x="1199" y="1975"/>
                  </a:lnTo>
                  <a:lnTo>
                    <a:pt x="1211" y="1975"/>
                  </a:lnTo>
                  <a:lnTo>
                    <a:pt x="1220" y="1973"/>
                  </a:lnTo>
                  <a:lnTo>
                    <a:pt x="1229" y="1970"/>
                  </a:lnTo>
                  <a:lnTo>
                    <a:pt x="1237" y="1967"/>
                  </a:lnTo>
                  <a:lnTo>
                    <a:pt x="1242" y="1963"/>
                  </a:lnTo>
                  <a:lnTo>
                    <a:pt x="1247" y="1957"/>
                  </a:lnTo>
                  <a:lnTo>
                    <a:pt x="1250" y="1951"/>
                  </a:lnTo>
                  <a:lnTo>
                    <a:pt x="1251" y="1945"/>
                  </a:lnTo>
                  <a:lnTo>
                    <a:pt x="1251" y="1939"/>
                  </a:lnTo>
                  <a:lnTo>
                    <a:pt x="1250" y="1933"/>
                  </a:lnTo>
                  <a:lnTo>
                    <a:pt x="1247" y="1925"/>
                  </a:lnTo>
                  <a:lnTo>
                    <a:pt x="1242" y="1919"/>
                  </a:lnTo>
                  <a:lnTo>
                    <a:pt x="1238" y="1912"/>
                  </a:lnTo>
                  <a:lnTo>
                    <a:pt x="1231" y="1906"/>
                  </a:lnTo>
                  <a:lnTo>
                    <a:pt x="1222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8" y="1886"/>
                  </a:lnTo>
                  <a:lnTo>
                    <a:pt x="1186" y="1878"/>
                  </a:lnTo>
                  <a:lnTo>
                    <a:pt x="1171" y="1863"/>
                  </a:lnTo>
                  <a:lnTo>
                    <a:pt x="1163" y="1855"/>
                  </a:lnTo>
                  <a:lnTo>
                    <a:pt x="1156" y="1845"/>
                  </a:lnTo>
                  <a:lnTo>
                    <a:pt x="1150" y="1834"/>
                  </a:lnTo>
                  <a:lnTo>
                    <a:pt x="1142" y="1822"/>
                  </a:lnTo>
                  <a:lnTo>
                    <a:pt x="1138" y="1810"/>
                  </a:lnTo>
                  <a:lnTo>
                    <a:pt x="1133" y="1797"/>
                  </a:lnTo>
                  <a:lnTo>
                    <a:pt x="1132" y="1780"/>
                  </a:lnTo>
                  <a:lnTo>
                    <a:pt x="1130" y="1764"/>
                  </a:lnTo>
                  <a:lnTo>
                    <a:pt x="1130" y="1764"/>
                  </a:lnTo>
                  <a:lnTo>
                    <a:pt x="1132" y="1746"/>
                  </a:lnTo>
                  <a:lnTo>
                    <a:pt x="1135" y="1728"/>
                  </a:lnTo>
                  <a:lnTo>
                    <a:pt x="1141" y="1710"/>
                  </a:lnTo>
                  <a:lnTo>
                    <a:pt x="1148" y="1692"/>
                  </a:lnTo>
                  <a:lnTo>
                    <a:pt x="1159" y="1677"/>
                  </a:lnTo>
                  <a:lnTo>
                    <a:pt x="1169" y="1662"/>
                  </a:lnTo>
                  <a:lnTo>
                    <a:pt x="1183" y="1647"/>
                  </a:lnTo>
                  <a:lnTo>
                    <a:pt x="1198" y="1634"/>
                  </a:lnTo>
                  <a:lnTo>
                    <a:pt x="1214" y="1622"/>
                  </a:lnTo>
                  <a:lnTo>
                    <a:pt x="1232" y="1611"/>
                  </a:lnTo>
                  <a:lnTo>
                    <a:pt x="1250" y="1602"/>
                  </a:lnTo>
                  <a:lnTo>
                    <a:pt x="1271" y="1595"/>
                  </a:lnTo>
                  <a:lnTo>
                    <a:pt x="1292" y="1589"/>
                  </a:lnTo>
                  <a:lnTo>
                    <a:pt x="1314" y="1585"/>
                  </a:lnTo>
                  <a:lnTo>
                    <a:pt x="1337" y="1582"/>
                  </a:lnTo>
                  <a:lnTo>
                    <a:pt x="1361" y="1580"/>
                  </a:lnTo>
                  <a:lnTo>
                    <a:pt x="1361" y="1580"/>
                  </a:lnTo>
                  <a:lnTo>
                    <a:pt x="1383" y="1582"/>
                  </a:lnTo>
                  <a:lnTo>
                    <a:pt x="1405" y="1585"/>
                  </a:lnTo>
                  <a:lnTo>
                    <a:pt x="1428" y="1589"/>
                  </a:lnTo>
                  <a:lnTo>
                    <a:pt x="1449" y="1595"/>
                  </a:lnTo>
                  <a:lnTo>
                    <a:pt x="1470" y="1602"/>
                  </a:lnTo>
                  <a:lnTo>
                    <a:pt x="1488" y="1611"/>
                  </a:lnTo>
                  <a:lnTo>
                    <a:pt x="1506" y="1622"/>
                  </a:lnTo>
                  <a:lnTo>
                    <a:pt x="1522" y="1634"/>
                  </a:lnTo>
                  <a:lnTo>
                    <a:pt x="1537" y="1647"/>
                  </a:lnTo>
                  <a:lnTo>
                    <a:pt x="1550" y="1662"/>
                  </a:lnTo>
                  <a:lnTo>
                    <a:pt x="1561" y="1677"/>
                  </a:lnTo>
                  <a:lnTo>
                    <a:pt x="1571" y="1692"/>
                  </a:lnTo>
                  <a:lnTo>
                    <a:pt x="1579" y="1710"/>
                  </a:lnTo>
                  <a:lnTo>
                    <a:pt x="1585" y="1728"/>
                  </a:lnTo>
                  <a:lnTo>
                    <a:pt x="1588" y="1746"/>
                  </a:lnTo>
                  <a:lnTo>
                    <a:pt x="1589" y="1764"/>
                  </a:lnTo>
                  <a:lnTo>
                    <a:pt x="1589" y="1764"/>
                  </a:lnTo>
                  <a:close/>
                </a:path>
              </a:pathLst>
            </a:custGeom>
            <a:solidFill>
              <a:srgbClr val="67328E"/>
            </a:solidFill>
            <a:ln w="28575">
              <a:solidFill>
                <a:srgbClr val="67328E"/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36000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  Inclusive education &amp; lifelong learning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3C7AC65-621C-381B-0818-F81A86C8C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654" y="3988047"/>
              <a:ext cx="1570038" cy="1885950"/>
            </a:xfrm>
            <a:custGeom>
              <a:avLst/>
              <a:gdLst>
                <a:gd name="T0" fmla="*/ 179 w 1976"/>
                <a:gd name="T1" fmla="*/ 1584 h 2375"/>
                <a:gd name="T2" fmla="*/ 130 w 1976"/>
                <a:gd name="T3" fmla="*/ 1563 h 2375"/>
                <a:gd name="T4" fmla="*/ 88 w 1976"/>
                <a:gd name="T5" fmla="*/ 1520 h 2375"/>
                <a:gd name="T6" fmla="*/ 70 w 1976"/>
                <a:gd name="T7" fmla="*/ 1489 h 2375"/>
                <a:gd name="T8" fmla="*/ 43 w 1976"/>
                <a:gd name="T9" fmla="*/ 1468 h 2375"/>
                <a:gd name="T10" fmla="*/ 18 w 1976"/>
                <a:gd name="T11" fmla="*/ 1472 h 2375"/>
                <a:gd name="T12" fmla="*/ 1 w 1976"/>
                <a:gd name="T13" fmla="*/ 1498 h 2375"/>
                <a:gd name="T14" fmla="*/ 1976 w 1976"/>
                <a:gd name="T15" fmla="*/ 2375 h 2375"/>
                <a:gd name="T16" fmla="*/ 1120 w 1976"/>
                <a:gd name="T17" fmla="*/ 394 h 2375"/>
                <a:gd name="T18" fmla="*/ 1088 w 1976"/>
                <a:gd name="T19" fmla="*/ 390 h 2375"/>
                <a:gd name="T20" fmla="*/ 1069 w 1976"/>
                <a:gd name="T21" fmla="*/ 370 h 2375"/>
                <a:gd name="T22" fmla="*/ 1070 w 1976"/>
                <a:gd name="T23" fmla="*/ 345 h 2375"/>
                <a:gd name="T24" fmla="*/ 1097 w 1976"/>
                <a:gd name="T25" fmla="*/ 318 h 2375"/>
                <a:gd name="T26" fmla="*/ 1133 w 1976"/>
                <a:gd name="T27" fmla="*/ 296 h 2375"/>
                <a:gd name="T28" fmla="*/ 1169 w 1976"/>
                <a:gd name="T29" fmla="*/ 254 h 2375"/>
                <a:gd name="T30" fmla="*/ 1187 w 1976"/>
                <a:gd name="T31" fmla="*/ 200 h 2375"/>
                <a:gd name="T32" fmla="*/ 1184 w 1976"/>
                <a:gd name="T33" fmla="*/ 146 h 2375"/>
                <a:gd name="T34" fmla="*/ 1149 w 1976"/>
                <a:gd name="T35" fmla="*/ 80 h 2375"/>
                <a:gd name="T36" fmla="*/ 1087 w 1976"/>
                <a:gd name="T37" fmla="*/ 31 h 2375"/>
                <a:gd name="T38" fmla="*/ 1004 w 1976"/>
                <a:gd name="T39" fmla="*/ 3 h 2375"/>
                <a:gd name="T40" fmla="*/ 936 w 1976"/>
                <a:gd name="T41" fmla="*/ 1 h 2375"/>
                <a:gd name="T42" fmla="*/ 849 w 1976"/>
                <a:gd name="T43" fmla="*/ 22 h 2375"/>
                <a:gd name="T44" fmla="*/ 782 w 1976"/>
                <a:gd name="T45" fmla="*/ 67 h 2375"/>
                <a:gd name="T46" fmla="*/ 740 w 1976"/>
                <a:gd name="T47" fmla="*/ 130 h 2375"/>
                <a:gd name="T48" fmla="*/ 729 w 1976"/>
                <a:gd name="T49" fmla="*/ 184 h 2375"/>
                <a:gd name="T50" fmla="*/ 741 w 1976"/>
                <a:gd name="T51" fmla="*/ 242 h 2375"/>
                <a:gd name="T52" fmla="*/ 770 w 1976"/>
                <a:gd name="T53" fmla="*/ 282 h 2375"/>
                <a:gd name="T54" fmla="*/ 810 w 1976"/>
                <a:gd name="T55" fmla="*/ 314 h 2375"/>
                <a:gd name="T56" fmla="*/ 841 w 1976"/>
                <a:gd name="T57" fmla="*/ 338 h 2375"/>
                <a:gd name="T58" fmla="*/ 850 w 1976"/>
                <a:gd name="T59" fmla="*/ 364 h 2375"/>
                <a:gd name="T60" fmla="*/ 836 w 1976"/>
                <a:gd name="T61" fmla="*/ 385 h 2375"/>
                <a:gd name="T62" fmla="*/ 798 w 1976"/>
                <a:gd name="T63" fmla="*/ 394 h 2375"/>
                <a:gd name="T64" fmla="*/ 0 w 1976"/>
                <a:gd name="T65" fmla="*/ 1199 h 2375"/>
                <a:gd name="T66" fmla="*/ 4 w 1976"/>
                <a:gd name="T67" fmla="*/ 1228 h 2375"/>
                <a:gd name="T68" fmla="*/ 24 w 1976"/>
                <a:gd name="T69" fmla="*/ 1249 h 2375"/>
                <a:gd name="T70" fmla="*/ 49 w 1976"/>
                <a:gd name="T71" fmla="*/ 1246 h 2375"/>
                <a:gd name="T72" fmla="*/ 76 w 1976"/>
                <a:gd name="T73" fmla="*/ 1219 h 2375"/>
                <a:gd name="T74" fmla="*/ 99 w 1976"/>
                <a:gd name="T75" fmla="*/ 1185 h 2375"/>
                <a:gd name="T76" fmla="*/ 140 w 1976"/>
                <a:gd name="T77" fmla="*/ 1148 h 2375"/>
                <a:gd name="T78" fmla="*/ 194 w 1976"/>
                <a:gd name="T79" fmla="*/ 1130 h 2375"/>
                <a:gd name="T80" fmla="*/ 248 w 1976"/>
                <a:gd name="T81" fmla="*/ 1134 h 2375"/>
                <a:gd name="T82" fmla="*/ 314 w 1976"/>
                <a:gd name="T83" fmla="*/ 1169 h 2375"/>
                <a:gd name="T84" fmla="*/ 363 w 1976"/>
                <a:gd name="T85" fmla="*/ 1230 h 2375"/>
                <a:gd name="T86" fmla="*/ 392 w 1976"/>
                <a:gd name="T87" fmla="*/ 1312 h 2375"/>
                <a:gd name="T88" fmla="*/ 393 w 1976"/>
                <a:gd name="T89" fmla="*/ 1382 h 2375"/>
                <a:gd name="T90" fmla="*/ 372 w 1976"/>
                <a:gd name="T91" fmla="*/ 1468 h 2375"/>
                <a:gd name="T92" fmla="*/ 327 w 1976"/>
                <a:gd name="T93" fmla="*/ 1536 h 2375"/>
                <a:gd name="T94" fmla="*/ 265 w 1976"/>
                <a:gd name="T95" fmla="*/ 1578 h 2375"/>
                <a:gd name="T96" fmla="*/ 211 w 1976"/>
                <a:gd name="T97" fmla="*/ 1589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76" h="2375">
                  <a:moveTo>
                    <a:pt x="211" y="1589"/>
                  </a:moveTo>
                  <a:lnTo>
                    <a:pt x="211" y="1589"/>
                  </a:lnTo>
                  <a:lnTo>
                    <a:pt x="194" y="1587"/>
                  </a:lnTo>
                  <a:lnTo>
                    <a:pt x="179" y="1584"/>
                  </a:lnTo>
                  <a:lnTo>
                    <a:pt x="164" y="1581"/>
                  </a:lnTo>
                  <a:lnTo>
                    <a:pt x="152" y="1575"/>
                  </a:lnTo>
                  <a:lnTo>
                    <a:pt x="140" y="1569"/>
                  </a:lnTo>
                  <a:lnTo>
                    <a:pt x="130" y="1563"/>
                  </a:lnTo>
                  <a:lnTo>
                    <a:pt x="121" y="1556"/>
                  </a:lnTo>
                  <a:lnTo>
                    <a:pt x="112" y="1548"/>
                  </a:lnTo>
                  <a:lnTo>
                    <a:pt x="99" y="1533"/>
                  </a:lnTo>
                  <a:lnTo>
                    <a:pt x="88" y="1520"/>
                  </a:lnTo>
                  <a:lnTo>
                    <a:pt x="81" y="1508"/>
                  </a:lnTo>
                  <a:lnTo>
                    <a:pt x="81" y="1508"/>
                  </a:lnTo>
                  <a:lnTo>
                    <a:pt x="76" y="1498"/>
                  </a:lnTo>
                  <a:lnTo>
                    <a:pt x="70" y="1489"/>
                  </a:lnTo>
                  <a:lnTo>
                    <a:pt x="63" y="1481"/>
                  </a:lnTo>
                  <a:lnTo>
                    <a:pt x="57" y="1475"/>
                  </a:lnTo>
                  <a:lnTo>
                    <a:pt x="49" y="1471"/>
                  </a:lnTo>
                  <a:lnTo>
                    <a:pt x="43" y="1468"/>
                  </a:lnTo>
                  <a:lnTo>
                    <a:pt x="36" y="1468"/>
                  </a:lnTo>
                  <a:lnTo>
                    <a:pt x="30" y="1468"/>
                  </a:lnTo>
                  <a:lnTo>
                    <a:pt x="24" y="1469"/>
                  </a:lnTo>
                  <a:lnTo>
                    <a:pt x="18" y="1472"/>
                  </a:lnTo>
                  <a:lnTo>
                    <a:pt x="13" y="1477"/>
                  </a:lnTo>
                  <a:lnTo>
                    <a:pt x="9" y="1483"/>
                  </a:lnTo>
                  <a:lnTo>
                    <a:pt x="4" y="1489"/>
                  </a:lnTo>
                  <a:lnTo>
                    <a:pt x="1" y="1498"/>
                  </a:lnTo>
                  <a:lnTo>
                    <a:pt x="0" y="1508"/>
                  </a:lnTo>
                  <a:lnTo>
                    <a:pt x="0" y="1520"/>
                  </a:lnTo>
                  <a:lnTo>
                    <a:pt x="0" y="2375"/>
                  </a:lnTo>
                  <a:lnTo>
                    <a:pt x="1976" y="2375"/>
                  </a:lnTo>
                  <a:lnTo>
                    <a:pt x="1976" y="396"/>
                  </a:lnTo>
                  <a:lnTo>
                    <a:pt x="1522" y="396"/>
                  </a:lnTo>
                  <a:lnTo>
                    <a:pt x="1522" y="394"/>
                  </a:lnTo>
                  <a:lnTo>
                    <a:pt x="1120" y="394"/>
                  </a:lnTo>
                  <a:lnTo>
                    <a:pt x="1120" y="394"/>
                  </a:lnTo>
                  <a:lnTo>
                    <a:pt x="1108" y="394"/>
                  </a:lnTo>
                  <a:lnTo>
                    <a:pt x="1097" y="393"/>
                  </a:lnTo>
                  <a:lnTo>
                    <a:pt x="1088" y="390"/>
                  </a:lnTo>
                  <a:lnTo>
                    <a:pt x="1082" y="385"/>
                  </a:lnTo>
                  <a:lnTo>
                    <a:pt x="1076" y="381"/>
                  </a:lnTo>
                  <a:lnTo>
                    <a:pt x="1072" y="376"/>
                  </a:lnTo>
                  <a:lnTo>
                    <a:pt x="1069" y="370"/>
                  </a:lnTo>
                  <a:lnTo>
                    <a:pt x="1067" y="364"/>
                  </a:lnTo>
                  <a:lnTo>
                    <a:pt x="1067" y="358"/>
                  </a:lnTo>
                  <a:lnTo>
                    <a:pt x="1067" y="351"/>
                  </a:lnTo>
                  <a:lnTo>
                    <a:pt x="1070" y="345"/>
                  </a:lnTo>
                  <a:lnTo>
                    <a:pt x="1075" y="338"/>
                  </a:lnTo>
                  <a:lnTo>
                    <a:pt x="1081" y="332"/>
                  </a:lnTo>
                  <a:lnTo>
                    <a:pt x="1088" y="324"/>
                  </a:lnTo>
                  <a:lnTo>
                    <a:pt x="1097" y="318"/>
                  </a:lnTo>
                  <a:lnTo>
                    <a:pt x="1108" y="314"/>
                  </a:lnTo>
                  <a:lnTo>
                    <a:pt x="1108" y="314"/>
                  </a:lnTo>
                  <a:lnTo>
                    <a:pt x="1120" y="306"/>
                  </a:lnTo>
                  <a:lnTo>
                    <a:pt x="1133" y="296"/>
                  </a:lnTo>
                  <a:lnTo>
                    <a:pt x="1148" y="282"/>
                  </a:lnTo>
                  <a:lnTo>
                    <a:pt x="1155" y="273"/>
                  </a:lnTo>
                  <a:lnTo>
                    <a:pt x="1163" y="264"/>
                  </a:lnTo>
                  <a:lnTo>
                    <a:pt x="1169" y="254"/>
                  </a:lnTo>
                  <a:lnTo>
                    <a:pt x="1175" y="242"/>
                  </a:lnTo>
                  <a:lnTo>
                    <a:pt x="1181" y="230"/>
                  </a:lnTo>
                  <a:lnTo>
                    <a:pt x="1184" y="215"/>
                  </a:lnTo>
                  <a:lnTo>
                    <a:pt x="1187" y="200"/>
                  </a:lnTo>
                  <a:lnTo>
                    <a:pt x="1188" y="184"/>
                  </a:lnTo>
                  <a:lnTo>
                    <a:pt x="1188" y="184"/>
                  </a:lnTo>
                  <a:lnTo>
                    <a:pt x="1187" y="166"/>
                  </a:lnTo>
                  <a:lnTo>
                    <a:pt x="1184" y="146"/>
                  </a:lnTo>
                  <a:lnTo>
                    <a:pt x="1178" y="130"/>
                  </a:lnTo>
                  <a:lnTo>
                    <a:pt x="1170" y="112"/>
                  </a:lnTo>
                  <a:lnTo>
                    <a:pt x="1160" y="95"/>
                  </a:lnTo>
                  <a:lnTo>
                    <a:pt x="1149" y="80"/>
                  </a:lnTo>
                  <a:lnTo>
                    <a:pt x="1136" y="67"/>
                  </a:lnTo>
                  <a:lnTo>
                    <a:pt x="1121" y="53"/>
                  </a:lnTo>
                  <a:lnTo>
                    <a:pt x="1105" y="42"/>
                  </a:lnTo>
                  <a:lnTo>
                    <a:pt x="1087" y="31"/>
                  </a:lnTo>
                  <a:lnTo>
                    <a:pt x="1067" y="22"/>
                  </a:lnTo>
                  <a:lnTo>
                    <a:pt x="1048" y="15"/>
                  </a:lnTo>
                  <a:lnTo>
                    <a:pt x="1027" y="7"/>
                  </a:lnTo>
                  <a:lnTo>
                    <a:pt x="1004" y="3"/>
                  </a:lnTo>
                  <a:lnTo>
                    <a:pt x="982" y="1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936" y="1"/>
                  </a:lnTo>
                  <a:lnTo>
                    <a:pt x="912" y="3"/>
                  </a:lnTo>
                  <a:lnTo>
                    <a:pt x="891" y="7"/>
                  </a:lnTo>
                  <a:lnTo>
                    <a:pt x="870" y="15"/>
                  </a:lnTo>
                  <a:lnTo>
                    <a:pt x="849" y="22"/>
                  </a:lnTo>
                  <a:lnTo>
                    <a:pt x="830" y="31"/>
                  </a:lnTo>
                  <a:lnTo>
                    <a:pt x="813" y="42"/>
                  </a:lnTo>
                  <a:lnTo>
                    <a:pt x="797" y="53"/>
                  </a:lnTo>
                  <a:lnTo>
                    <a:pt x="782" y="67"/>
                  </a:lnTo>
                  <a:lnTo>
                    <a:pt x="768" y="80"/>
                  </a:lnTo>
                  <a:lnTo>
                    <a:pt x="756" y="95"/>
                  </a:lnTo>
                  <a:lnTo>
                    <a:pt x="747" y="112"/>
                  </a:lnTo>
                  <a:lnTo>
                    <a:pt x="740" y="130"/>
                  </a:lnTo>
                  <a:lnTo>
                    <a:pt x="734" y="146"/>
                  </a:lnTo>
                  <a:lnTo>
                    <a:pt x="731" y="166"/>
                  </a:lnTo>
                  <a:lnTo>
                    <a:pt x="729" y="184"/>
                  </a:lnTo>
                  <a:lnTo>
                    <a:pt x="729" y="184"/>
                  </a:lnTo>
                  <a:lnTo>
                    <a:pt x="729" y="200"/>
                  </a:lnTo>
                  <a:lnTo>
                    <a:pt x="732" y="215"/>
                  </a:lnTo>
                  <a:lnTo>
                    <a:pt x="737" y="230"/>
                  </a:lnTo>
                  <a:lnTo>
                    <a:pt x="741" y="242"/>
                  </a:lnTo>
                  <a:lnTo>
                    <a:pt x="747" y="254"/>
                  </a:lnTo>
                  <a:lnTo>
                    <a:pt x="755" y="264"/>
                  </a:lnTo>
                  <a:lnTo>
                    <a:pt x="762" y="273"/>
                  </a:lnTo>
                  <a:lnTo>
                    <a:pt x="770" y="282"/>
                  </a:lnTo>
                  <a:lnTo>
                    <a:pt x="785" y="296"/>
                  </a:lnTo>
                  <a:lnTo>
                    <a:pt x="797" y="306"/>
                  </a:lnTo>
                  <a:lnTo>
                    <a:pt x="810" y="314"/>
                  </a:lnTo>
                  <a:lnTo>
                    <a:pt x="810" y="314"/>
                  </a:lnTo>
                  <a:lnTo>
                    <a:pt x="819" y="318"/>
                  </a:lnTo>
                  <a:lnTo>
                    <a:pt x="828" y="324"/>
                  </a:lnTo>
                  <a:lnTo>
                    <a:pt x="836" y="332"/>
                  </a:lnTo>
                  <a:lnTo>
                    <a:pt x="841" y="338"/>
                  </a:lnTo>
                  <a:lnTo>
                    <a:pt x="846" y="345"/>
                  </a:lnTo>
                  <a:lnTo>
                    <a:pt x="849" y="351"/>
                  </a:lnTo>
                  <a:lnTo>
                    <a:pt x="850" y="358"/>
                  </a:lnTo>
                  <a:lnTo>
                    <a:pt x="850" y="364"/>
                  </a:lnTo>
                  <a:lnTo>
                    <a:pt x="849" y="370"/>
                  </a:lnTo>
                  <a:lnTo>
                    <a:pt x="846" y="376"/>
                  </a:lnTo>
                  <a:lnTo>
                    <a:pt x="841" y="381"/>
                  </a:lnTo>
                  <a:lnTo>
                    <a:pt x="836" y="385"/>
                  </a:lnTo>
                  <a:lnTo>
                    <a:pt x="828" y="390"/>
                  </a:lnTo>
                  <a:lnTo>
                    <a:pt x="819" y="393"/>
                  </a:lnTo>
                  <a:lnTo>
                    <a:pt x="809" y="394"/>
                  </a:lnTo>
                  <a:lnTo>
                    <a:pt x="798" y="394"/>
                  </a:lnTo>
                  <a:lnTo>
                    <a:pt x="547" y="394"/>
                  </a:lnTo>
                  <a:lnTo>
                    <a:pt x="547" y="396"/>
                  </a:lnTo>
                  <a:lnTo>
                    <a:pt x="0" y="396"/>
                  </a:lnTo>
                  <a:lnTo>
                    <a:pt x="0" y="1199"/>
                  </a:lnTo>
                  <a:lnTo>
                    <a:pt x="0" y="1199"/>
                  </a:lnTo>
                  <a:lnTo>
                    <a:pt x="0" y="1209"/>
                  </a:lnTo>
                  <a:lnTo>
                    <a:pt x="1" y="1219"/>
                  </a:lnTo>
                  <a:lnTo>
                    <a:pt x="4" y="1228"/>
                  </a:lnTo>
                  <a:lnTo>
                    <a:pt x="9" y="1236"/>
                  </a:lnTo>
                  <a:lnTo>
                    <a:pt x="13" y="1242"/>
                  </a:lnTo>
                  <a:lnTo>
                    <a:pt x="18" y="1246"/>
                  </a:lnTo>
                  <a:lnTo>
                    <a:pt x="24" y="1249"/>
                  </a:lnTo>
                  <a:lnTo>
                    <a:pt x="30" y="1251"/>
                  </a:lnTo>
                  <a:lnTo>
                    <a:pt x="36" y="1251"/>
                  </a:lnTo>
                  <a:lnTo>
                    <a:pt x="43" y="1249"/>
                  </a:lnTo>
                  <a:lnTo>
                    <a:pt x="49" y="1246"/>
                  </a:lnTo>
                  <a:lnTo>
                    <a:pt x="57" y="1242"/>
                  </a:lnTo>
                  <a:lnTo>
                    <a:pt x="63" y="1236"/>
                  </a:lnTo>
                  <a:lnTo>
                    <a:pt x="70" y="1228"/>
                  </a:lnTo>
                  <a:lnTo>
                    <a:pt x="76" y="1219"/>
                  </a:lnTo>
                  <a:lnTo>
                    <a:pt x="81" y="1211"/>
                  </a:lnTo>
                  <a:lnTo>
                    <a:pt x="81" y="1211"/>
                  </a:lnTo>
                  <a:lnTo>
                    <a:pt x="88" y="1197"/>
                  </a:lnTo>
                  <a:lnTo>
                    <a:pt x="99" y="1185"/>
                  </a:lnTo>
                  <a:lnTo>
                    <a:pt x="112" y="1170"/>
                  </a:lnTo>
                  <a:lnTo>
                    <a:pt x="121" y="1163"/>
                  </a:lnTo>
                  <a:lnTo>
                    <a:pt x="130" y="1155"/>
                  </a:lnTo>
                  <a:lnTo>
                    <a:pt x="140" y="1148"/>
                  </a:lnTo>
                  <a:lnTo>
                    <a:pt x="152" y="1142"/>
                  </a:lnTo>
                  <a:lnTo>
                    <a:pt x="164" y="1137"/>
                  </a:lnTo>
                  <a:lnTo>
                    <a:pt x="179" y="1133"/>
                  </a:lnTo>
                  <a:lnTo>
                    <a:pt x="194" y="1130"/>
                  </a:lnTo>
                  <a:lnTo>
                    <a:pt x="211" y="1130"/>
                  </a:lnTo>
                  <a:lnTo>
                    <a:pt x="211" y="1130"/>
                  </a:lnTo>
                  <a:lnTo>
                    <a:pt x="229" y="1131"/>
                  </a:lnTo>
                  <a:lnTo>
                    <a:pt x="248" y="1134"/>
                  </a:lnTo>
                  <a:lnTo>
                    <a:pt x="265" y="1140"/>
                  </a:lnTo>
                  <a:lnTo>
                    <a:pt x="282" y="1148"/>
                  </a:lnTo>
                  <a:lnTo>
                    <a:pt x="299" y="1157"/>
                  </a:lnTo>
                  <a:lnTo>
                    <a:pt x="314" y="1169"/>
                  </a:lnTo>
                  <a:lnTo>
                    <a:pt x="327" y="1182"/>
                  </a:lnTo>
                  <a:lnTo>
                    <a:pt x="341" y="1197"/>
                  </a:lnTo>
                  <a:lnTo>
                    <a:pt x="353" y="1214"/>
                  </a:lnTo>
                  <a:lnTo>
                    <a:pt x="363" y="1230"/>
                  </a:lnTo>
                  <a:lnTo>
                    <a:pt x="372" y="1249"/>
                  </a:lnTo>
                  <a:lnTo>
                    <a:pt x="380" y="1270"/>
                  </a:lnTo>
                  <a:lnTo>
                    <a:pt x="387" y="1291"/>
                  </a:lnTo>
                  <a:lnTo>
                    <a:pt x="392" y="1312"/>
                  </a:lnTo>
                  <a:lnTo>
                    <a:pt x="393" y="1336"/>
                  </a:lnTo>
                  <a:lnTo>
                    <a:pt x="395" y="1359"/>
                  </a:lnTo>
                  <a:lnTo>
                    <a:pt x="395" y="1359"/>
                  </a:lnTo>
                  <a:lnTo>
                    <a:pt x="393" y="1382"/>
                  </a:lnTo>
                  <a:lnTo>
                    <a:pt x="392" y="1405"/>
                  </a:lnTo>
                  <a:lnTo>
                    <a:pt x="387" y="1427"/>
                  </a:lnTo>
                  <a:lnTo>
                    <a:pt x="380" y="1448"/>
                  </a:lnTo>
                  <a:lnTo>
                    <a:pt x="372" y="1468"/>
                  </a:lnTo>
                  <a:lnTo>
                    <a:pt x="363" y="1487"/>
                  </a:lnTo>
                  <a:lnTo>
                    <a:pt x="353" y="1505"/>
                  </a:lnTo>
                  <a:lnTo>
                    <a:pt x="341" y="1521"/>
                  </a:lnTo>
                  <a:lnTo>
                    <a:pt x="327" y="1536"/>
                  </a:lnTo>
                  <a:lnTo>
                    <a:pt x="314" y="1548"/>
                  </a:lnTo>
                  <a:lnTo>
                    <a:pt x="299" y="1560"/>
                  </a:lnTo>
                  <a:lnTo>
                    <a:pt x="282" y="1571"/>
                  </a:lnTo>
                  <a:lnTo>
                    <a:pt x="265" y="1578"/>
                  </a:lnTo>
                  <a:lnTo>
                    <a:pt x="248" y="1584"/>
                  </a:lnTo>
                  <a:lnTo>
                    <a:pt x="229" y="1587"/>
                  </a:lnTo>
                  <a:lnTo>
                    <a:pt x="211" y="1589"/>
                  </a:lnTo>
                  <a:lnTo>
                    <a:pt x="211" y="1589"/>
                  </a:lnTo>
                  <a:close/>
                </a:path>
              </a:pathLst>
            </a:custGeom>
            <a:solidFill>
              <a:srgbClr val="008F8B"/>
            </a:solidFill>
            <a:ln w="28575">
              <a:solidFill>
                <a:srgbClr val="008F8B"/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324000" tIns="288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1C02A82-6052-579A-50D2-3A68365BE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2705645"/>
              <a:ext cx="2160587" cy="1584325"/>
            </a:xfrm>
            <a:custGeom>
              <a:avLst/>
              <a:gdLst>
                <a:gd name="T0" fmla="*/ 1970700 w 2773"/>
                <a:gd name="T1" fmla="*/ 595669 h 1976"/>
                <a:gd name="T2" fmla="*/ 1921608 w 2773"/>
                <a:gd name="T3" fmla="*/ 639763 h 1976"/>
                <a:gd name="T4" fmla="*/ 1886542 w 2773"/>
                <a:gd name="T5" fmla="*/ 680651 h 1976"/>
                <a:gd name="T6" fmla="*/ 1856152 w 2773"/>
                <a:gd name="T7" fmla="*/ 666220 h 1976"/>
                <a:gd name="T8" fmla="*/ 1850697 w 2773"/>
                <a:gd name="T9" fmla="*/ 0 h 1976"/>
                <a:gd name="T10" fmla="*/ 1196914 w 2773"/>
                <a:gd name="T11" fmla="*/ 7215 h 1976"/>
                <a:gd name="T12" fmla="*/ 1186784 w 2773"/>
                <a:gd name="T13" fmla="*/ 34473 h 1976"/>
                <a:gd name="T14" fmla="*/ 1217174 w 2773"/>
                <a:gd name="T15" fmla="*/ 65740 h 1976"/>
                <a:gd name="T16" fmla="*/ 1260032 w 2773"/>
                <a:gd name="T17" fmla="*/ 104222 h 1976"/>
                <a:gd name="T18" fmla="*/ 1280293 w 2773"/>
                <a:gd name="T19" fmla="*/ 168359 h 1976"/>
                <a:gd name="T20" fmla="*/ 1257695 w 2773"/>
                <a:gd name="T21" fmla="*/ 239711 h 1976"/>
                <a:gd name="T22" fmla="*/ 1185225 w 2773"/>
                <a:gd name="T23" fmla="*/ 299037 h 1976"/>
                <a:gd name="T24" fmla="*/ 1100288 w 2773"/>
                <a:gd name="T25" fmla="*/ 317477 h 1976"/>
                <a:gd name="T26" fmla="*/ 1000545 w 2773"/>
                <a:gd name="T27" fmla="*/ 291020 h 1976"/>
                <a:gd name="T28" fmla="*/ 936648 w 2773"/>
                <a:gd name="T29" fmla="*/ 226082 h 1976"/>
                <a:gd name="T30" fmla="*/ 922621 w 2773"/>
                <a:gd name="T31" fmla="*/ 155531 h 1976"/>
                <a:gd name="T32" fmla="*/ 948336 w 2773"/>
                <a:gd name="T33" fmla="*/ 97007 h 1976"/>
                <a:gd name="T34" fmla="*/ 993532 w 2773"/>
                <a:gd name="T35" fmla="*/ 60930 h 1976"/>
                <a:gd name="T36" fmla="*/ 1016909 w 2773"/>
                <a:gd name="T37" fmla="*/ 29663 h 1976"/>
                <a:gd name="T38" fmla="*/ 998987 w 2773"/>
                <a:gd name="T39" fmla="*/ 4810 h 1976"/>
                <a:gd name="T40" fmla="*/ 307021 w 2773"/>
                <a:gd name="T41" fmla="*/ 363976 h 1976"/>
                <a:gd name="T42" fmla="*/ 299228 w 2773"/>
                <a:gd name="T43" fmla="*/ 719133 h 1976"/>
                <a:gd name="T44" fmla="*/ 265721 w 2773"/>
                <a:gd name="T45" fmla="*/ 723943 h 1976"/>
                <a:gd name="T46" fmla="*/ 230655 w 2773"/>
                <a:gd name="T47" fmla="*/ 675840 h 1976"/>
                <a:gd name="T48" fmla="*/ 179225 w 2773"/>
                <a:gd name="T49" fmla="*/ 637358 h 1976"/>
                <a:gd name="T50" fmla="*/ 113769 w 2773"/>
                <a:gd name="T51" fmla="*/ 634953 h 1976"/>
                <a:gd name="T52" fmla="*/ 42079 w 2773"/>
                <a:gd name="T53" fmla="*/ 685461 h 1976"/>
                <a:gd name="T54" fmla="*/ 2338 w 2773"/>
                <a:gd name="T55" fmla="*/ 778459 h 1976"/>
                <a:gd name="T56" fmla="*/ 5455 w 2773"/>
                <a:gd name="T57" fmla="*/ 869854 h 1976"/>
                <a:gd name="T58" fmla="*/ 52209 w 2773"/>
                <a:gd name="T59" fmla="*/ 957240 h 1976"/>
                <a:gd name="T60" fmla="*/ 129354 w 2773"/>
                <a:gd name="T61" fmla="*/ 998127 h 1976"/>
                <a:gd name="T62" fmla="*/ 188576 w 2773"/>
                <a:gd name="T63" fmla="*/ 989308 h 1976"/>
                <a:gd name="T64" fmla="*/ 238448 w 2773"/>
                <a:gd name="T65" fmla="*/ 945214 h 1976"/>
                <a:gd name="T66" fmla="*/ 272734 w 2773"/>
                <a:gd name="T67" fmla="*/ 903526 h 1976"/>
                <a:gd name="T68" fmla="*/ 302345 w 2773"/>
                <a:gd name="T69" fmla="*/ 917956 h 1976"/>
                <a:gd name="T70" fmla="*/ 308579 w 2773"/>
                <a:gd name="T71" fmla="*/ 1584176 h 1976"/>
                <a:gd name="T72" fmla="*/ 963142 w 2773"/>
                <a:gd name="T73" fmla="*/ 1576961 h 1976"/>
                <a:gd name="T74" fmla="*/ 973272 w 2773"/>
                <a:gd name="T75" fmla="*/ 1549703 h 1976"/>
                <a:gd name="T76" fmla="*/ 943661 w 2773"/>
                <a:gd name="T77" fmla="*/ 1518436 h 1976"/>
                <a:gd name="T78" fmla="*/ 900023 w 2773"/>
                <a:gd name="T79" fmla="*/ 1479954 h 1976"/>
                <a:gd name="T80" fmla="*/ 880542 w 2773"/>
                <a:gd name="T81" fmla="*/ 1415016 h 1976"/>
                <a:gd name="T82" fmla="*/ 901582 w 2773"/>
                <a:gd name="T83" fmla="*/ 1344465 h 1976"/>
                <a:gd name="T84" fmla="*/ 973272 w 2773"/>
                <a:gd name="T85" fmla="*/ 1285941 h 1976"/>
                <a:gd name="T86" fmla="*/ 1058988 w 2773"/>
                <a:gd name="T87" fmla="*/ 1267501 h 1976"/>
                <a:gd name="T88" fmla="*/ 1158731 w 2773"/>
                <a:gd name="T89" fmla="*/ 1293156 h 1976"/>
                <a:gd name="T90" fmla="*/ 1224187 w 2773"/>
                <a:gd name="T91" fmla="*/ 1357293 h 1976"/>
                <a:gd name="T92" fmla="*/ 1236655 w 2773"/>
                <a:gd name="T93" fmla="*/ 1428645 h 1976"/>
                <a:gd name="T94" fmla="*/ 1212499 w 2773"/>
                <a:gd name="T95" fmla="*/ 1487169 h 1976"/>
                <a:gd name="T96" fmla="*/ 1167303 w 2773"/>
                <a:gd name="T97" fmla="*/ 1523246 h 1976"/>
                <a:gd name="T98" fmla="*/ 1143926 w 2773"/>
                <a:gd name="T99" fmla="*/ 1555315 h 1976"/>
                <a:gd name="T100" fmla="*/ 1160290 w 2773"/>
                <a:gd name="T101" fmla="*/ 1580167 h 1976"/>
                <a:gd name="T102" fmla="*/ 1851476 w 2773"/>
                <a:gd name="T103" fmla="*/ 1219399 h 1976"/>
                <a:gd name="T104" fmla="*/ 1860048 w 2773"/>
                <a:gd name="T105" fmla="*/ 865044 h 1976"/>
                <a:gd name="T106" fmla="*/ 1895114 w 2773"/>
                <a:gd name="T107" fmla="*/ 861035 h 1976"/>
                <a:gd name="T108" fmla="*/ 1928621 w 2773"/>
                <a:gd name="T109" fmla="*/ 908336 h 1976"/>
                <a:gd name="T110" fmla="*/ 1980830 w 2773"/>
                <a:gd name="T111" fmla="*/ 946818 h 1976"/>
                <a:gd name="T112" fmla="*/ 2045507 w 2773"/>
                <a:gd name="T113" fmla="*/ 949223 h 1976"/>
                <a:gd name="T114" fmla="*/ 2118756 w 2773"/>
                <a:gd name="T115" fmla="*/ 898715 h 1976"/>
                <a:gd name="T116" fmla="*/ 2156939 w 2773"/>
                <a:gd name="T117" fmla="*/ 806519 h 1976"/>
                <a:gd name="T118" fmla="*/ 2153822 w 2773"/>
                <a:gd name="T119" fmla="*/ 714322 h 1976"/>
                <a:gd name="T120" fmla="*/ 2107847 w 2773"/>
                <a:gd name="T121" fmla="*/ 626134 h 1976"/>
                <a:gd name="T122" fmla="*/ 2031481 w 2773"/>
                <a:gd name="T123" fmla="*/ 586049 h 19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73"/>
                <a:gd name="T187" fmla="*/ 0 h 1976"/>
                <a:gd name="T188" fmla="*/ 2773 w 2773"/>
                <a:gd name="T189" fmla="*/ 1976 h 19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73" h="1976">
                  <a:moveTo>
                    <a:pt x="2587" y="729"/>
                  </a:moveTo>
                  <a:lnTo>
                    <a:pt x="2587" y="729"/>
                  </a:lnTo>
                  <a:lnTo>
                    <a:pt x="2571" y="731"/>
                  </a:lnTo>
                  <a:lnTo>
                    <a:pt x="2556" y="734"/>
                  </a:lnTo>
                  <a:lnTo>
                    <a:pt x="2542" y="737"/>
                  </a:lnTo>
                  <a:lnTo>
                    <a:pt x="2529" y="743"/>
                  </a:lnTo>
                  <a:lnTo>
                    <a:pt x="2518" y="749"/>
                  </a:lnTo>
                  <a:lnTo>
                    <a:pt x="2507" y="755"/>
                  </a:lnTo>
                  <a:lnTo>
                    <a:pt x="2498" y="762"/>
                  </a:lnTo>
                  <a:lnTo>
                    <a:pt x="2489" y="770"/>
                  </a:lnTo>
                  <a:lnTo>
                    <a:pt x="2475" y="784"/>
                  </a:lnTo>
                  <a:lnTo>
                    <a:pt x="2466" y="798"/>
                  </a:lnTo>
                  <a:lnTo>
                    <a:pt x="2459" y="810"/>
                  </a:lnTo>
                  <a:lnTo>
                    <a:pt x="2450" y="825"/>
                  </a:lnTo>
                  <a:lnTo>
                    <a:pt x="2441" y="835"/>
                  </a:lnTo>
                  <a:lnTo>
                    <a:pt x="2432" y="844"/>
                  </a:lnTo>
                  <a:lnTo>
                    <a:pt x="2421" y="849"/>
                  </a:lnTo>
                  <a:lnTo>
                    <a:pt x="2412" y="850"/>
                  </a:lnTo>
                  <a:lnTo>
                    <a:pt x="2403" y="850"/>
                  </a:lnTo>
                  <a:lnTo>
                    <a:pt x="2394" y="846"/>
                  </a:lnTo>
                  <a:lnTo>
                    <a:pt x="2387" y="838"/>
                  </a:lnTo>
                  <a:lnTo>
                    <a:pt x="2382" y="831"/>
                  </a:lnTo>
                  <a:lnTo>
                    <a:pt x="2379" y="822"/>
                  </a:lnTo>
                  <a:lnTo>
                    <a:pt x="2378" y="810"/>
                  </a:lnTo>
                  <a:lnTo>
                    <a:pt x="2376" y="798"/>
                  </a:lnTo>
                  <a:lnTo>
                    <a:pt x="2376" y="547"/>
                  </a:lnTo>
                  <a:lnTo>
                    <a:pt x="2375" y="547"/>
                  </a:lnTo>
                  <a:lnTo>
                    <a:pt x="2375" y="0"/>
                  </a:lnTo>
                  <a:lnTo>
                    <a:pt x="1574" y="0"/>
                  </a:lnTo>
                  <a:lnTo>
                    <a:pt x="1562" y="1"/>
                  </a:lnTo>
                  <a:lnTo>
                    <a:pt x="1551" y="3"/>
                  </a:lnTo>
                  <a:lnTo>
                    <a:pt x="1542" y="6"/>
                  </a:lnTo>
                  <a:lnTo>
                    <a:pt x="1536" y="9"/>
                  </a:lnTo>
                  <a:lnTo>
                    <a:pt x="1530" y="13"/>
                  </a:lnTo>
                  <a:lnTo>
                    <a:pt x="1526" y="18"/>
                  </a:lnTo>
                  <a:lnTo>
                    <a:pt x="1523" y="24"/>
                  </a:lnTo>
                  <a:lnTo>
                    <a:pt x="1521" y="30"/>
                  </a:lnTo>
                  <a:lnTo>
                    <a:pt x="1521" y="37"/>
                  </a:lnTo>
                  <a:lnTo>
                    <a:pt x="1523" y="43"/>
                  </a:lnTo>
                  <a:lnTo>
                    <a:pt x="1524" y="50"/>
                  </a:lnTo>
                  <a:lnTo>
                    <a:pt x="1529" y="56"/>
                  </a:lnTo>
                  <a:lnTo>
                    <a:pt x="1535" y="64"/>
                  </a:lnTo>
                  <a:lnTo>
                    <a:pt x="1542" y="70"/>
                  </a:lnTo>
                  <a:lnTo>
                    <a:pt x="1551" y="76"/>
                  </a:lnTo>
                  <a:lnTo>
                    <a:pt x="1562" y="82"/>
                  </a:lnTo>
                  <a:lnTo>
                    <a:pt x="1574" y="89"/>
                  </a:lnTo>
                  <a:lnTo>
                    <a:pt x="1587" y="98"/>
                  </a:lnTo>
                  <a:lnTo>
                    <a:pt x="1602" y="112"/>
                  </a:lnTo>
                  <a:lnTo>
                    <a:pt x="1610" y="121"/>
                  </a:lnTo>
                  <a:lnTo>
                    <a:pt x="1617" y="130"/>
                  </a:lnTo>
                  <a:lnTo>
                    <a:pt x="1623" y="140"/>
                  </a:lnTo>
                  <a:lnTo>
                    <a:pt x="1629" y="152"/>
                  </a:lnTo>
                  <a:lnTo>
                    <a:pt x="1635" y="166"/>
                  </a:lnTo>
                  <a:lnTo>
                    <a:pt x="1638" y="179"/>
                  </a:lnTo>
                  <a:lnTo>
                    <a:pt x="1641" y="194"/>
                  </a:lnTo>
                  <a:lnTo>
                    <a:pt x="1643" y="210"/>
                  </a:lnTo>
                  <a:lnTo>
                    <a:pt x="1641" y="230"/>
                  </a:lnTo>
                  <a:lnTo>
                    <a:pt x="1638" y="248"/>
                  </a:lnTo>
                  <a:lnTo>
                    <a:pt x="1632" y="266"/>
                  </a:lnTo>
                  <a:lnTo>
                    <a:pt x="1625" y="282"/>
                  </a:lnTo>
                  <a:lnTo>
                    <a:pt x="1614" y="299"/>
                  </a:lnTo>
                  <a:lnTo>
                    <a:pt x="1604" y="314"/>
                  </a:lnTo>
                  <a:lnTo>
                    <a:pt x="1590" y="329"/>
                  </a:lnTo>
                  <a:lnTo>
                    <a:pt x="1575" y="340"/>
                  </a:lnTo>
                  <a:lnTo>
                    <a:pt x="1559" y="352"/>
                  </a:lnTo>
                  <a:lnTo>
                    <a:pt x="1541" y="363"/>
                  </a:lnTo>
                  <a:lnTo>
                    <a:pt x="1521" y="373"/>
                  </a:lnTo>
                  <a:lnTo>
                    <a:pt x="1502" y="381"/>
                  </a:lnTo>
                  <a:lnTo>
                    <a:pt x="1481" y="387"/>
                  </a:lnTo>
                  <a:lnTo>
                    <a:pt x="1459" y="391"/>
                  </a:lnTo>
                  <a:lnTo>
                    <a:pt x="1436" y="394"/>
                  </a:lnTo>
                  <a:lnTo>
                    <a:pt x="1412" y="396"/>
                  </a:lnTo>
                  <a:lnTo>
                    <a:pt x="1390" y="394"/>
                  </a:lnTo>
                  <a:lnTo>
                    <a:pt x="1366" y="391"/>
                  </a:lnTo>
                  <a:lnTo>
                    <a:pt x="1345" y="387"/>
                  </a:lnTo>
                  <a:lnTo>
                    <a:pt x="1324" y="381"/>
                  </a:lnTo>
                  <a:lnTo>
                    <a:pt x="1303" y="373"/>
                  </a:lnTo>
                  <a:lnTo>
                    <a:pt x="1284" y="363"/>
                  </a:lnTo>
                  <a:lnTo>
                    <a:pt x="1267" y="352"/>
                  </a:lnTo>
                  <a:lnTo>
                    <a:pt x="1251" y="340"/>
                  </a:lnTo>
                  <a:lnTo>
                    <a:pt x="1236" y="329"/>
                  </a:lnTo>
                  <a:lnTo>
                    <a:pt x="1223" y="314"/>
                  </a:lnTo>
                  <a:lnTo>
                    <a:pt x="1211" y="299"/>
                  </a:lnTo>
                  <a:lnTo>
                    <a:pt x="1202" y="282"/>
                  </a:lnTo>
                  <a:lnTo>
                    <a:pt x="1194" y="266"/>
                  </a:lnTo>
                  <a:lnTo>
                    <a:pt x="1188" y="248"/>
                  </a:lnTo>
                  <a:lnTo>
                    <a:pt x="1185" y="230"/>
                  </a:lnTo>
                  <a:lnTo>
                    <a:pt x="1184" y="210"/>
                  </a:lnTo>
                  <a:lnTo>
                    <a:pt x="1184" y="194"/>
                  </a:lnTo>
                  <a:lnTo>
                    <a:pt x="1187" y="179"/>
                  </a:lnTo>
                  <a:lnTo>
                    <a:pt x="1191" y="166"/>
                  </a:lnTo>
                  <a:lnTo>
                    <a:pt x="1196" y="152"/>
                  </a:lnTo>
                  <a:lnTo>
                    <a:pt x="1202" y="140"/>
                  </a:lnTo>
                  <a:lnTo>
                    <a:pt x="1209" y="130"/>
                  </a:lnTo>
                  <a:lnTo>
                    <a:pt x="1217" y="121"/>
                  </a:lnTo>
                  <a:lnTo>
                    <a:pt x="1224" y="112"/>
                  </a:lnTo>
                  <a:lnTo>
                    <a:pt x="1239" y="98"/>
                  </a:lnTo>
                  <a:lnTo>
                    <a:pt x="1251" y="89"/>
                  </a:lnTo>
                  <a:lnTo>
                    <a:pt x="1264" y="82"/>
                  </a:lnTo>
                  <a:lnTo>
                    <a:pt x="1275" y="76"/>
                  </a:lnTo>
                  <a:lnTo>
                    <a:pt x="1282" y="70"/>
                  </a:lnTo>
                  <a:lnTo>
                    <a:pt x="1290" y="64"/>
                  </a:lnTo>
                  <a:lnTo>
                    <a:pt x="1296" y="56"/>
                  </a:lnTo>
                  <a:lnTo>
                    <a:pt x="1300" y="50"/>
                  </a:lnTo>
                  <a:lnTo>
                    <a:pt x="1303" y="43"/>
                  </a:lnTo>
                  <a:lnTo>
                    <a:pt x="1305" y="37"/>
                  </a:lnTo>
                  <a:lnTo>
                    <a:pt x="1305" y="30"/>
                  </a:lnTo>
                  <a:lnTo>
                    <a:pt x="1303" y="24"/>
                  </a:lnTo>
                  <a:lnTo>
                    <a:pt x="1300" y="18"/>
                  </a:lnTo>
                  <a:lnTo>
                    <a:pt x="1296" y="13"/>
                  </a:lnTo>
                  <a:lnTo>
                    <a:pt x="1290" y="9"/>
                  </a:lnTo>
                  <a:lnTo>
                    <a:pt x="1282" y="6"/>
                  </a:lnTo>
                  <a:lnTo>
                    <a:pt x="1273" y="3"/>
                  </a:lnTo>
                  <a:lnTo>
                    <a:pt x="1263" y="1"/>
                  </a:lnTo>
                  <a:lnTo>
                    <a:pt x="1252" y="0"/>
                  </a:lnTo>
                  <a:lnTo>
                    <a:pt x="396" y="0"/>
                  </a:lnTo>
                  <a:lnTo>
                    <a:pt x="396" y="454"/>
                  </a:lnTo>
                  <a:lnTo>
                    <a:pt x="394" y="454"/>
                  </a:lnTo>
                  <a:lnTo>
                    <a:pt x="394" y="856"/>
                  </a:lnTo>
                  <a:lnTo>
                    <a:pt x="394" y="868"/>
                  </a:lnTo>
                  <a:lnTo>
                    <a:pt x="391" y="880"/>
                  </a:lnTo>
                  <a:lnTo>
                    <a:pt x="388" y="889"/>
                  </a:lnTo>
                  <a:lnTo>
                    <a:pt x="384" y="897"/>
                  </a:lnTo>
                  <a:lnTo>
                    <a:pt x="378" y="904"/>
                  </a:lnTo>
                  <a:lnTo>
                    <a:pt x="369" y="909"/>
                  </a:lnTo>
                  <a:lnTo>
                    <a:pt x="360" y="909"/>
                  </a:lnTo>
                  <a:lnTo>
                    <a:pt x="350" y="907"/>
                  </a:lnTo>
                  <a:lnTo>
                    <a:pt x="341" y="903"/>
                  </a:lnTo>
                  <a:lnTo>
                    <a:pt x="330" y="894"/>
                  </a:lnTo>
                  <a:lnTo>
                    <a:pt x="321" y="883"/>
                  </a:lnTo>
                  <a:lnTo>
                    <a:pt x="314" y="868"/>
                  </a:lnTo>
                  <a:lnTo>
                    <a:pt x="306" y="855"/>
                  </a:lnTo>
                  <a:lnTo>
                    <a:pt x="296" y="843"/>
                  </a:lnTo>
                  <a:lnTo>
                    <a:pt x="282" y="828"/>
                  </a:lnTo>
                  <a:lnTo>
                    <a:pt x="273" y="820"/>
                  </a:lnTo>
                  <a:lnTo>
                    <a:pt x="264" y="813"/>
                  </a:lnTo>
                  <a:lnTo>
                    <a:pt x="254" y="807"/>
                  </a:lnTo>
                  <a:lnTo>
                    <a:pt x="242" y="801"/>
                  </a:lnTo>
                  <a:lnTo>
                    <a:pt x="230" y="795"/>
                  </a:lnTo>
                  <a:lnTo>
                    <a:pt x="215" y="790"/>
                  </a:lnTo>
                  <a:lnTo>
                    <a:pt x="200" y="789"/>
                  </a:lnTo>
                  <a:lnTo>
                    <a:pt x="184" y="787"/>
                  </a:lnTo>
                  <a:lnTo>
                    <a:pt x="166" y="789"/>
                  </a:lnTo>
                  <a:lnTo>
                    <a:pt x="146" y="792"/>
                  </a:lnTo>
                  <a:lnTo>
                    <a:pt x="128" y="798"/>
                  </a:lnTo>
                  <a:lnTo>
                    <a:pt x="112" y="805"/>
                  </a:lnTo>
                  <a:lnTo>
                    <a:pt x="95" y="816"/>
                  </a:lnTo>
                  <a:lnTo>
                    <a:pt x="81" y="826"/>
                  </a:lnTo>
                  <a:lnTo>
                    <a:pt x="67" y="840"/>
                  </a:lnTo>
                  <a:lnTo>
                    <a:pt x="54" y="855"/>
                  </a:lnTo>
                  <a:lnTo>
                    <a:pt x="42" y="871"/>
                  </a:lnTo>
                  <a:lnTo>
                    <a:pt x="31" y="889"/>
                  </a:lnTo>
                  <a:lnTo>
                    <a:pt x="22" y="907"/>
                  </a:lnTo>
                  <a:lnTo>
                    <a:pt x="15" y="928"/>
                  </a:lnTo>
                  <a:lnTo>
                    <a:pt x="7" y="949"/>
                  </a:lnTo>
                  <a:lnTo>
                    <a:pt x="3" y="971"/>
                  </a:lnTo>
                  <a:lnTo>
                    <a:pt x="1" y="994"/>
                  </a:lnTo>
                  <a:lnTo>
                    <a:pt x="0" y="1018"/>
                  </a:lnTo>
                  <a:lnTo>
                    <a:pt x="1" y="1040"/>
                  </a:lnTo>
                  <a:lnTo>
                    <a:pt x="3" y="1064"/>
                  </a:lnTo>
                  <a:lnTo>
                    <a:pt x="7" y="1085"/>
                  </a:lnTo>
                  <a:lnTo>
                    <a:pt x="15" y="1106"/>
                  </a:lnTo>
                  <a:lnTo>
                    <a:pt x="22" y="1127"/>
                  </a:lnTo>
                  <a:lnTo>
                    <a:pt x="31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7" y="1194"/>
                  </a:lnTo>
                  <a:lnTo>
                    <a:pt x="81" y="1208"/>
                  </a:lnTo>
                  <a:lnTo>
                    <a:pt x="95" y="1219"/>
                  </a:lnTo>
                  <a:lnTo>
                    <a:pt x="112" y="1228"/>
                  </a:lnTo>
                  <a:lnTo>
                    <a:pt x="128" y="1236"/>
                  </a:lnTo>
                  <a:lnTo>
                    <a:pt x="146" y="1242"/>
                  </a:lnTo>
                  <a:lnTo>
                    <a:pt x="166" y="1245"/>
                  </a:lnTo>
                  <a:lnTo>
                    <a:pt x="184" y="1246"/>
                  </a:lnTo>
                  <a:lnTo>
                    <a:pt x="200" y="1245"/>
                  </a:lnTo>
                  <a:lnTo>
                    <a:pt x="215" y="1243"/>
                  </a:lnTo>
                  <a:lnTo>
                    <a:pt x="230" y="1239"/>
                  </a:lnTo>
                  <a:lnTo>
                    <a:pt x="242" y="1234"/>
                  </a:lnTo>
                  <a:lnTo>
                    <a:pt x="254" y="1228"/>
                  </a:lnTo>
                  <a:lnTo>
                    <a:pt x="264" y="1221"/>
                  </a:lnTo>
                  <a:lnTo>
                    <a:pt x="273" y="1213"/>
                  </a:lnTo>
                  <a:lnTo>
                    <a:pt x="282" y="1206"/>
                  </a:lnTo>
                  <a:lnTo>
                    <a:pt x="296" y="1191"/>
                  </a:lnTo>
                  <a:lnTo>
                    <a:pt x="306" y="1179"/>
                  </a:lnTo>
                  <a:lnTo>
                    <a:pt x="314" y="1166"/>
                  </a:lnTo>
                  <a:lnTo>
                    <a:pt x="321" y="1152"/>
                  </a:lnTo>
                  <a:lnTo>
                    <a:pt x="330" y="1140"/>
                  </a:lnTo>
                  <a:lnTo>
                    <a:pt x="341" y="1131"/>
                  </a:lnTo>
                  <a:lnTo>
                    <a:pt x="350" y="1127"/>
                  </a:lnTo>
                  <a:lnTo>
                    <a:pt x="360" y="1125"/>
                  </a:lnTo>
                  <a:lnTo>
                    <a:pt x="369" y="1127"/>
                  </a:lnTo>
                  <a:lnTo>
                    <a:pt x="378" y="1130"/>
                  </a:lnTo>
                  <a:lnTo>
                    <a:pt x="384" y="1137"/>
                  </a:lnTo>
                  <a:lnTo>
                    <a:pt x="388" y="1145"/>
                  </a:lnTo>
                  <a:lnTo>
                    <a:pt x="391" y="1154"/>
                  </a:lnTo>
                  <a:lnTo>
                    <a:pt x="394" y="1166"/>
                  </a:lnTo>
                  <a:lnTo>
                    <a:pt x="394" y="1178"/>
                  </a:lnTo>
                  <a:lnTo>
                    <a:pt x="394" y="1429"/>
                  </a:lnTo>
                  <a:lnTo>
                    <a:pt x="396" y="1429"/>
                  </a:lnTo>
                  <a:lnTo>
                    <a:pt x="396" y="1976"/>
                  </a:lnTo>
                  <a:lnTo>
                    <a:pt x="1199" y="1976"/>
                  </a:lnTo>
                  <a:lnTo>
                    <a:pt x="1209" y="1976"/>
                  </a:lnTo>
                  <a:lnTo>
                    <a:pt x="1220" y="1973"/>
                  </a:lnTo>
                  <a:lnTo>
                    <a:pt x="1229" y="1971"/>
                  </a:lnTo>
                  <a:lnTo>
                    <a:pt x="1236" y="1967"/>
                  </a:lnTo>
                  <a:lnTo>
                    <a:pt x="1242" y="1962"/>
                  </a:lnTo>
                  <a:lnTo>
                    <a:pt x="1246" y="1958"/>
                  </a:lnTo>
                  <a:lnTo>
                    <a:pt x="1249" y="1952"/>
                  </a:lnTo>
                  <a:lnTo>
                    <a:pt x="1251" y="1946"/>
                  </a:lnTo>
                  <a:lnTo>
                    <a:pt x="1251" y="1940"/>
                  </a:lnTo>
                  <a:lnTo>
                    <a:pt x="1249" y="1933"/>
                  </a:lnTo>
                  <a:lnTo>
                    <a:pt x="1246" y="1927"/>
                  </a:lnTo>
                  <a:lnTo>
                    <a:pt x="1242" y="1919"/>
                  </a:lnTo>
                  <a:lnTo>
                    <a:pt x="1236" y="1913"/>
                  </a:lnTo>
                  <a:lnTo>
                    <a:pt x="1229" y="1906"/>
                  </a:lnTo>
                  <a:lnTo>
                    <a:pt x="1220" y="1900"/>
                  </a:lnTo>
                  <a:lnTo>
                    <a:pt x="1211" y="1894"/>
                  </a:lnTo>
                  <a:lnTo>
                    <a:pt x="1197" y="1886"/>
                  </a:lnTo>
                  <a:lnTo>
                    <a:pt x="1185" y="1877"/>
                  </a:lnTo>
                  <a:lnTo>
                    <a:pt x="1170" y="1864"/>
                  </a:lnTo>
                  <a:lnTo>
                    <a:pt x="1163" y="1855"/>
                  </a:lnTo>
                  <a:lnTo>
                    <a:pt x="1155" y="1846"/>
                  </a:lnTo>
                  <a:lnTo>
                    <a:pt x="1148" y="1835"/>
                  </a:lnTo>
                  <a:lnTo>
                    <a:pt x="1142" y="1823"/>
                  </a:lnTo>
                  <a:lnTo>
                    <a:pt x="1137" y="1810"/>
                  </a:lnTo>
                  <a:lnTo>
                    <a:pt x="1133" y="1796"/>
                  </a:lnTo>
                  <a:lnTo>
                    <a:pt x="1130" y="1782"/>
                  </a:lnTo>
                  <a:lnTo>
                    <a:pt x="1130" y="1765"/>
                  </a:lnTo>
                  <a:lnTo>
                    <a:pt x="1131" y="1746"/>
                  </a:lnTo>
                  <a:lnTo>
                    <a:pt x="1134" y="1728"/>
                  </a:lnTo>
                  <a:lnTo>
                    <a:pt x="1140" y="1710"/>
                  </a:lnTo>
                  <a:lnTo>
                    <a:pt x="1148" y="1693"/>
                  </a:lnTo>
                  <a:lnTo>
                    <a:pt x="1157" y="1677"/>
                  </a:lnTo>
                  <a:lnTo>
                    <a:pt x="1169" y="1662"/>
                  </a:lnTo>
                  <a:lnTo>
                    <a:pt x="1182" y="1648"/>
                  </a:lnTo>
                  <a:lnTo>
                    <a:pt x="1197" y="1635"/>
                  </a:lnTo>
                  <a:lnTo>
                    <a:pt x="1214" y="1623"/>
                  </a:lnTo>
                  <a:lnTo>
                    <a:pt x="1230" y="1613"/>
                  </a:lnTo>
                  <a:lnTo>
                    <a:pt x="1249" y="1604"/>
                  </a:lnTo>
                  <a:lnTo>
                    <a:pt x="1269" y="1595"/>
                  </a:lnTo>
                  <a:lnTo>
                    <a:pt x="1291" y="1589"/>
                  </a:lnTo>
                  <a:lnTo>
                    <a:pt x="1312" y="1584"/>
                  </a:lnTo>
                  <a:lnTo>
                    <a:pt x="1336" y="1581"/>
                  </a:lnTo>
                  <a:lnTo>
                    <a:pt x="1359" y="1581"/>
                  </a:lnTo>
                  <a:lnTo>
                    <a:pt x="1382" y="1581"/>
                  </a:lnTo>
                  <a:lnTo>
                    <a:pt x="1405" y="1584"/>
                  </a:lnTo>
                  <a:lnTo>
                    <a:pt x="1427" y="1589"/>
                  </a:lnTo>
                  <a:lnTo>
                    <a:pt x="1448" y="1595"/>
                  </a:lnTo>
                  <a:lnTo>
                    <a:pt x="1468" y="1604"/>
                  </a:lnTo>
                  <a:lnTo>
                    <a:pt x="1487" y="1613"/>
                  </a:lnTo>
                  <a:lnTo>
                    <a:pt x="1505" y="1623"/>
                  </a:lnTo>
                  <a:lnTo>
                    <a:pt x="1521" y="1635"/>
                  </a:lnTo>
                  <a:lnTo>
                    <a:pt x="1536" y="1648"/>
                  </a:lnTo>
                  <a:lnTo>
                    <a:pt x="1548" y="1662"/>
                  </a:lnTo>
                  <a:lnTo>
                    <a:pt x="1560" y="1677"/>
                  </a:lnTo>
                  <a:lnTo>
                    <a:pt x="1571" y="1693"/>
                  </a:lnTo>
                  <a:lnTo>
                    <a:pt x="1578" y="1710"/>
                  </a:lnTo>
                  <a:lnTo>
                    <a:pt x="1584" y="1728"/>
                  </a:lnTo>
                  <a:lnTo>
                    <a:pt x="1587" y="1746"/>
                  </a:lnTo>
                  <a:lnTo>
                    <a:pt x="1589" y="1765"/>
                  </a:lnTo>
                  <a:lnTo>
                    <a:pt x="1587" y="1782"/>
                  </a:lnTo>
                  <a:lnTo>
                    <a:pt x="1584" y="1796"/>
                  </a:lnTo>
                  <a:lnTo>
                    <a:pt x="1581" y="1810"/>
                  </a:lnTo>
                  <a:lnTo>
                    <a:pt x="1575" y="1823"/>
                  </a:lnTo>
                  <a:lnTo>
                    <a:pt x="1569" y="1835"/>
                  </a:lnTo>
                  <a:lnTo>
                    <a:pt x="1563" y="1846"/>
                  </a:lnTo>
                  <a:lnTo>
                    <a:pt x="1556" y="1855"/>
                  </a:lnTo>
                  <a:lnTo>
                    <a:pt x="1548" y="1864"/>
                  </a:lnTo>
                  <a:lnTo>
                    <a:pt x="1533" y="1877"/>
                  </a:lnTo>
                  <a:lnTo>
                    <a:pt x="1520" y="1886"/>
                  </a:lnTo>
                  <a:lnTo>
                    <a:pt x="1508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1" y="1913"/>
                  </a:lnTo>
                  <a:lnTo>
                    <a:pt x="1475" y="1919"/>
                  </a:lnTo>
                  <a:lnTo>
                    <a:pt x="1471" y="1927"/>
                  </a:lnTo>
                  <a:lnTo>
                    <a:pt x="1468" y="1933"/>
                  </a:lnTo>
                  <a:lnTo>
                    <a:pt x="1468" y="1940"/>
                  </a:lnTo>
                  <a:lnTo>
                    <a:pt x="1468" y="1946"/>
                  </a:lnTo>
                  <a:lnTo>
                    <a:pt x="1469" y="1952"/>
                  </a:lnTo>
                  <a:lnTo>
                    <a:pt x="1472" y="1958"/>
                  </a:lnTo>
                  <a:lnTo>
                    <a:pt x="1477" y="1962"/>
                  </a:lnTo>
                  <a:lnTo>
                    <a:pt x="1483" y="1967"/>
                  </a:lnTo>
                  <a:lnTo>
                    <a:pt x="1489" y="1971"/>
                  </a:lnTo>
                  <a:lnTo>
                    <a:pt x="1498" y="1973"/>
                  </a:lnTo>
                  <a:lnTo>
                    <a:pt x="1508" y="1976"/>
                  </a:lnTo>
                  <a:lnTo>
                    <a:pt x="1520" y="1976"/>
                  </a:lnTo>
                  <a:lnTo>
                    <a:pt x="2375" y="1976"/>
                  </a:lnTo>
                  <a:lnTo>
                    <a:pt x="2375" y="1521"/>
                  </a:lnTo>
                  <a:lnTo>
                    <a:pt x="2376" y="1521"/>
                  </a:lnTo>
                  <a:lnTo>
                    <a:pt x="2376" y="1119"/>
                  </a:lnTo>
                  <a:lnTo>
                    <a:pt x="2378" y="1107"/>
                  </a:lnTo>
                  <a:lnTo>
                    <a:pt x="2379" y="1097"/>
                  </a:lnTo>
                  <a:lnTo>
                    <a:pt x="2382" y="1086"/>
                  </a:lnTo>
                  <a:lnTo>
                    <a:pt x="2387" y="1079"/>
                  </a:lnTo>
                  <a:lnTo>
                    <a:pt x="2394" y="1073"/>
                  </a:lnTo>
                  <a:lnTo>
                    <a:pt x="2403" y="1068"/>
                  </a:lnTo>
                  <a:lnTo>
                    <a:pt x="2412" y="1067"/>
                  </a:lnTo>
                  <a:lnTo>
                    <a:pt x="2421" y="1068"/>
                  </a:lnTo>
                  <a:lnTo>
                    <a:pt x="2432" y="1074"/>
                  </a:lnTo>
                  <a:lnTo>
                    <a:pt x="2441" y="1082"/>
                  </a:lnTo>
                  <a:lnTo>
                    <a:pt x="2450" y="1094"/>
                  </a:lnTo>
                  <a:lnTo>
                    <a:pt x="2459" y="1107"/>
                  </a:lnTo>
                  <a:lnTo>
                    <a:pt x="2466" y="1121"/>
                  </a:lnTo>
                  <a:lnTo>
                    <a:pt x="2475" y="1133"/>
                  </a:lnTo>
                  <a:lnTo>
                    <a:pt x="2489" y="1148"/>
                  </a:lnTo>
                  <a:lnTo>
                    <a:pt x="2498" y="1155"/>
                  </a:lnTo>
                  <a:lnTo>
                    <a:pt x="2507" y="1163"/>
                  </a:lnTo>
                  <a:lnTo>
                    <a:pt x="2518" y="1170"/>
                  </a:lnTo>
                  <a:lnTo>
                    <a:pt x="2529" y="1176"/>
                  </a:lnTo>
                  <a:lnTo>
                    <a:pt x="2542" y="1181"/>
                  </a:lnTo>
                  <a:lnTo>
                    <a:pt x="2556" y="1185"/>
                  </a:lnTo>
                  <a:lnTo>
                    <a:pt x="2571" y="1188"/>
                  </a:lnTo>
                  <a:lnTo>
                    <a:pt x="2587" y="1188"/>
                  </a:lnTo>
                  <a:lnTo>
                    <a:pt x="2607" y="1187"/>
                  </a:lnTo>
                  <a:lnTo>
                    <a:pt x="2625" y="1184"/>
                  </a:lnTo>
                  <a:lnTo>
                    <a:pt x="2643" y="1178"/>
                  </a:lnTo>
                  <a:lnTo>
                    <a:pt x="2659" y="1170"/>
                  </a:lnTo>
                  <a:lnTo>
                    <a:pt x="2675" y="1161"/>
                  </a:lnTo>
                  <a:lnTo>
                    <a:pt x="2690" y="1149"/>
                  </a:lnTo>
                  <a:lnTo>
                    <a:pt x="2705" y="1136"/>
                  </a:lnTo>
                  <a:lnTo>
                    <a:pt x="2719" y="1121"/>
                  </a:lnTo>
                  <a:lnTo>
                    <a:pt x="2729" y="1104"/>
                  </a:lnTo>
                  <a:lnTo>
                    <a:pt x="2741" y="1088"/>
                  </a:lnTo>
                  <a:lnTo>
                    <a:pt x="2750" y="1068"/>
                  </a:lnTo>
                  <a:lnTo>
                    <a:pt x="2758" y="1048"/>
                  </a:lnTo>
                  <a:lnTo>
                    <a:pt x="2764" y="1027"/>
                  </a:lnTo>
                  <a:lnTo>
                    <a:pt x="2768" y="1006"/>
                  </a:lnTo>
                  <a:lnTo>
                    <a:pt x="2771" y="982"/>
                  </a:lnTo>
                  <a:lnTo>
                    <a:pt x="2773" y="959"/>
                  </a:lnTo>
                  <a:lnTo>
                    <a:pt x="2771" y="935"/>
                  </a:lnTo>
                  <a:lnTo>
                    <a:pt x="2768" y="913"/>
                  </a:lnTo>
                  <a:lnTo>
                    <a:pt x="2764" y="891"/>
                  </a:lnTo>
                  <a:lnTo>
                    <a:pt x="2758" y="870"/>
                  </a:lnTo>
                  <a:lnTo>
                    <a:pt x="2750" y="850"/>
                  </a:lnTo>
                  <a:lnTo>
                    <a:pt x="2741" y="831"/>
                  </a:lnTo>
                  <a:lnTo>
                    <a:pt x="2729" y="813"/>
                  </a:lnTo>
                  <a:lnTo>
                    <a:pt x="2719" y="796"/>
                  </a:lnTo>
                  <a:lnTo>
                    <a:pt x="2705" y="781"/>
                  </a:lnTo>
                  <a:lnTo>
                    <a:pt x="2690" y="768"/>
                  </a:lnTo>
                  <a:lnTo>
                    <a:pt x="2675" y="758"/>
                  </a:lnTo>
                  <a:lnTo>
                    <a:pt x="2659" y="747"/>
                  </a:lnTo>
                  <a:lnTo>
                    <a:pt x="2643" y="740"/>
                  </a:lnTo>
                  <a:lnTo>
                    <a:pt x="2625" y="734"/>
                  </a:lnTo>
                  <a:lnTo>
                    <a:pt x="2607" y="731"/>
                  </a:lnTo>
                  <a:lnTo>
                    <a:pt x="2587" y="729"/>
                  </a:lnTo>
                  <a:close/>
                </a:path>
              </a:pathLst>
            </a:custGeom>
            <a:solidFill>
              <a:srgbClr val="67328E"/>
            </a:solidFill>
            <a:ln w="28575" algn="ctr">
              <a:solidFill>
                <a:srgbClr val="67328E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Ins="324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27A871C-2B6F-0606-1955-DD7CFDF39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20" y="2698105"/>
              <a:ext cx="1511300" cy="1887537"/>
            </a:xfrm>
            <a:custGeom>
              <a:avLst/>
              <a:gdLst>
                <a:gd name="T0" fmla="*/ 1810 w 1979"/>
                <a:gd name="T1" fmla="*/ 795 h 2378"/>
                <a:gd name="T2" fmla="*/ 1859 w 1979"/>
                <a:gd name="T3" fmla="*/ 816 h 2378"/>
                <a:gd name="T4" fmla="*/ 1901 w 1979"/>
                <a:gd name="T5" fmla="*/ 859 h 2378"/>
                <a:gd name="T6" fmla="*/ 1925 w 1979"/>
                <a:gd name="T7" fmla="*/ 897 h 2378"/>
                <a:gd name="T8" fmla="*/ 1964 w 1979"/>
                <a:gd name="T9" fmla="*/ 912 h 2378"/>
                <a:gd name="T10" fmla="*/ 1131 w 1979"/>
                <a:gd name="T11" fmla="*/ 0 h 2378"/>
                <a:gd name="T12" fmla="*/ 1125 w 1979"/>
                <a:gd name="T13" fmla="*/ 24 h 2378"/>
                <a:gd name="T14" fmla="*/ 1152 w 1979"/>
                <a:gd name="T15" fmla="*/ 58 h 2378"/>
                <a:gd name="T16" fmla="*/ 1191 w 1979"/>
                <a:gd name="T17" fmla="*/ 82 h 2378"/>
                <a:gd name="T18" fmla="*/ 1229 w 1979"/>
                <a:gd name="T19" fmla="*/ 125 h 2378"/>
                <a:gd name="T20" fmla="*/ 1245 w 1979"/>
                <a:gd name="T21" fmla="*/ 178 h 2378"/>
                <a:gd name="T22" fmla="*/ 1242 w 1979"/>
                <a:gd name="T23" fmla="*/ 231 h 2378"/>
                <a:gd name="T24" fmla="*/ 1208 w 1979"/>
                <a:gd name="T25" fmla="*/ 297 h 2378"/>
                <a:gd name="T26" fmla="*/ 1145 w 1979"/>
                <a:gd name="T27" fmla="*/ 348 h 2378"/>
                <a:gd name="T28" fmla="*/ 1063 w 1979"/>
                <a:gd name="T29" fmla="*/ 375 h 2378"/>
                <a:gd name="T30" fmla="*/ 994 w 1979"/>
                <a:gd name="T31" fmla="*/ 378 h 2378"/>
                <a:gd name="T32" fmla="*/ 907 w 1979"/>
                <a:gd name="T33" fmla="*/ 357 h 2378"/>
                <a:gd name="T34" fmla="*/ 840 w 1979"/>
                <a:gd name="T35" fmla="*/ 312 h 2378"/>
                <a:gd name="T36" fmla="*/ 798 w 1979"/>
                <a:gd name="T37" fmla="*/ 249 h 2378"/>
                <a:gd name="T38" fmla="*/ 788 w 1979"/>
                <a:gd name="T39" fmla="*/ 194 h 2378"/>
                <a:gd name="T40" fmla="*/ 800 w 1979"/>
                <a:gd name="T41" fmla="*/ 136 h 2378"/>
                <a:gd name="T42" fmla="*/ 828 w 1979"/>
                <a:gd name="T43" fmla="*/ 95 h 2378"/>
                <a:gd name="T44" fmla="*/ 868 w 1979"/>
                <a:gd name="T45" fmla="*/ 65 h 2378"/>
                <a:gd name="T46" fmla="*/ 906 w 1979"/>
                <a:gd name="T47" fmla="*/ 33 h 2378"/>
                <a:gd name="T48" fmla="*/ 903 w 1979"/>
                <a:gd name="T49" fmla="*/ 0 h 2378"/>
                <a:gd name="T50" fmla="*/ 856 w 1979"/>
                <a:gd name="T51" fmla="*/ 1982 h 2378"/>
                <a:gd name="T52" fmla="*/ 894 w 1979"/>
                <a:gd name="T53" fmla="*/ 1991 h 2378"/>
                <a:gd name="T54" fmla="*/ 909 w 1979"/>
                <a:gd name="T55" fmla="*/ 2013 h 2378"/>
                <a:gd name="T56" fmla="*/ 900 w 1979"/>
                <a:gd name="T57" fmla="*/ 2039 h 2378"/>
                <a:gd name="T58" fmla="*/ 868 w 1979"/>
                <a:gd name="T59" fmla="*/ 2064 h 2378"/>
                <a:gd name="T60" fmla="*/ 828 w 1979"/>
                <a:gd name="T61" fmla="*/ 2095 h 2378"/>
                <a:gd name="T62" fmla="*/ 800 w 1979"/>
                <a:gd name="T63" fmla="*/ 2134 h 2378"/>
                <a:gd name="T64" fmla="*/ 788 w 1979"/>
                <a:gd name="T65" fmla="*/ 2193 h 2378"/>
                <a:gd name="T66" fmla="*/ 798 w 1979"/>
                <a:gd name="T67" fmla="*/ 2248 h 2378"/>
                <a:gd name="T68" fmla="*/ 840 w 1979"/>
                <a:gd name="T69" fmla="*/ 2311 h 2378"/>
                <a:gd name="T70" fmla="*/ 907 w 1979"/>
                <a:gd name="T71" fmla="*/ 2356 h 2378"/>
                <a:gd name="T72" fmla="*/ 994 w 1979"/>
                <a:gd name="T73" fmla="*/ 2376 h 2378"/>
                <a:gd name="T74" fmla="*/ 1063 w 1979"/>
                <a:gd name="T75" fmla="*/ 2374 h 2378"/>
                <a:gd name="T76" fmla="*/ 1145 w 1979"/>
                <a:gd name="T77" fmla="*/ 2347 h 2378"/>
                <a:gd name="T78" fmla="*/ 1206 w 1979"/>
                <a:gd name="T79" fmla="*/ 2296 h 2378"/>
                <a:gd name="T80" fmla="*/ 1242 w 1979"/>
                <a:gd name="T81" fmla="*/ 2230 h 2378"/>
                <a:gd name="T82" fmla="*/ 1245 w 1979"/>
                <a:gd name="T83" fmla="*/ 2178 h 2378"/>
                <a:gd name="T84" fmla="*/ 1227 w 1979"/>
                <a:gd name="T85" fmla="*/ 2124 h 2378"/>
                <a:gd name="T86" fmla="*/ 1191 w 1979"/>
                <a:gd name="T87" fmla="*/ 2081 h 2378"/>
                <a:gd name="T88" fmla="*/ 1155 w 1979"/>
                <a:gd name="T89" fmla="*/ 2058 h 2378"/>
                <a:gd name="T90" fmla="*/ 1128 w 1979"/>
                <a:gd name="T91" fmla="*/ 2033 h 2378"/>
                <a:gd name="T92" fmla="*/ 1127 w 1979"/>
                <a:gd name="T93" fmla="*/ 2006 h 2378"/>
                <a:gd name="T94" fmla="*/ 1146 w 1979"/>
                <a:gd name="T95" fmla="*/ 1988 h 2378"/>
                <a:gd name="T96" fmla="*/ 1979 w 1979"/>
                <a:gd name="T97" fmla="*/ 1982 h 2378"/>
                <a:gd name="T98" fmla="*/ 1964 w 1979"/>
                <a:gd name="T99" fmla="*/ 1130 h 2378"/>
                <a:gd name="T100" fmla="*/ 1925 w 1979"/>
                <a:gd name="T101" fmla="*/ 1143 h 2378"/>
                <a:gd name="T102" fmla="*/ 1901 w 1979"/>
                <a:gd name="T103" fmla="*/ 1182 h 2378"/>
                <a:gd name="T104" fmla="*/ 1859 w 1979"/>
                <a:gd name="T105" fmla="*/ 1224 h 2378"/>
                <a:gd name="T106" fmla="*/ 1810 w 1979"/>
                <a:gd name="T107" fmla="*/ 1246 h 2378"/>
                <a:gd name="T108" fmla="*/ 1759 w 1979"/>
                <a:gd name="T109" fmla="*/ 1248 h 2378"/>
                <a:gd name="T110" fmla="*/ 1690 w 1979"/>
                <a:gd name="T111" fmla="*/ 1222 h 2378"/>
                <a:gd name="T112" fmla="*/ 1637 w 1979"/>
                <a:gd name="T113" fmla="*/ 1166 h 2378"/>
                <a:gd name="T114" fmla="*/ 1602 w 1979"/>
                <a:gd name="T115" fmla="*/ 1088 h 2378"/>
                <a:gd name="T116" fmla="*/ 1595 w 1979"/>
                <a:gd name="T117" fmla="*/ 1021 h 2378"/>
                <a:gd name="T118" fmla="*/ 1610 w 1979"/>
                <a:gd name="T119" fmla="*/ 931 h 2378"/>
                <a:gd name="T120" fmla="*/ 1649 w 1979"/>
                <a:gd name="T121" fmla="*/ 858 h 2378"/>
                <a:gd name="T122" fmla="*/ 1707 w 1979"/>
                <a:gd name="T123" fmla="*/ 808 h 2378"/>
                <a:gd name="T124" fmla="*/ 1779 w 1979"/>
                <a:gd name="T125" fmla="*/ 790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9" h="2378">
                  <a:moveTo>
                    <a:pt x="1779" y="790"/>
                  </a:moveTo>
                  <a:lnTo>
                    <a:pt x="1779" y="790"/>
                  </a:lnTo>
                  <a:lnTo>
                    <a:pt x="1795" y="792"/>
                  </a:lnTo>
                  <a:lnTo>
                    <a:pt x="1810" y="795"/>
                  </a:lnTo>
                  <a:lnTo>
                    <a:pt x="1825" y="798"/>
                  </a:lnTo>
                  <a:lnTo>
                    <a:pt x="1837" y="804"/>
                  </a:lnTo>
                  <a:lnTo>
                    <a:pt x="1849" y="810"/>
                  </a:lnTo>
                  <a:lnTo>
                    <a:pt x="1859" y="816"/>
                  </a:lnTo>
                  <a:lnTo>
                    <a:pt x="1868" y="823"/>
                  </a:lnTo>
                  <a:lnTo>
                    <a:pt x="1877" y="831"/>
                  </a:lnTo>
                  <a:lnTo>
                    <a:pt x="1891" y="846"/>
                  </a:lnTo>
                  <a:lnTo>
                    <a:pt x="1901" y="859"/>
                  </a:lnTo>
                  <a:lnTo>
                    <a:pt x="1909" y="871"/>
                  </a:lnTo>
                  <a:lnTo>
                    <a:pt x="1909" y="871"/>
                  </a:lnTo>
                  <a:lnTo>
                    <a:pt x="1916" y="886"/>
                  </a:lnTo>
                  <a:lnTo>
                    <a:pt x="1925" y="897"/>
                  </a:lnTo>
                  <a:lnTo>
                    <a:pt x="1936" y="906"/>
                  </a:lnTo>
                  <a:lnTo>
                    <a:pt x="1945" y="910"/>
                  </a:lnTo>
                  <a:lnTo>
                    <a:pt x="1955" y="913"/>
                  </a:lnTo>
                  <a:lnTo>
                    <a:pt x="1964" y="912"/>
                  </a:lnTo>
                  <a:lnTo>
                    <a:pt x="1972" y="907"/>
                  </a:lnTo>
                  <a:lnTo>
                    <a:pt x="1979" y="900"/>
                  </a:lnTo>
                  <a:lnTo>
                    <a:pt x="1979" y="0"/>
                  </a:lnTo>
                  <a:lnTo>
                    <a:pt x="1131" y="0"/>
                  </a:lnTo>
                  <a:lnTo>
                    <a:pt x="1131" y="0"/>
                  </a:lnTo>
                  <a:lnTo>
                    <a:pt x="1127" y="7"/>
                  </a:lnTo>
                  <a:lnTo>
                    <a:pt x="1125" y="15"/>
                  </a:lnTo>
                  <a:lnTo>
                    <a:pt x="1125" y="24"/>
                  </a:lnTo>
                  <a:lnTo>
                    <a:pt x="1128" y="33"/>
                  </a:lnTo>
                  <a:lnTo>
                    <a:pt x="1134" y="42"/>
                  </a:lnTo>
                  <a:lnTo>
                    <a:pt x="1142" y="50"/>
                  </a:lnTo>
                  <a:lnTo>
                    <a:pt x="1152" y="58"/>
                  </a:lnTo>
                  <a:lnTo>
                    <a:pt x="1166" y="65"/>
                  </a:lnTo>
                  <a:lnTo>
                    <a:pt x="1166" y="65"/>
                  </a:lnTo>
                  <a:lnTo>
                    <a:pt x="1179" y="73"/>
                  </a:lnTo>
                  <a:lnTo>
                    <a:pt x="1191" y="82"/>
                  </a:lnTo>
                  <a:lnTo>
                    <a:pt x="1206" y="95"/>
                  </a:lnTo>
                  <a:lnTo>
                    <a:pt x="1214" y="104"/>
                  </a:lnTo>
                  <a:lnTo>
                    <a:pt x="1221" y="113"/>
                  </a:lnTo>
                  <a:lnTo>
                    <a:pt x="1229" y="125"/>
                  </a:lnTo>
                  <a:lnTo>
                    <a:pt x="1235" y="136"/>
                  </a:lnTo>
                  <a:lnTo>
                    <a:pt x="1239" y="149"/>
                  </a:lnTo>
                  <a:lnTo>
                    <a:pt x="1244" y="163"/>
                  </a:lnTo>
                  <a:lnTo>
                    <a:pt x="1245" y="178"/>
                  </a:lnTo>
                  <a:lnTo>
                    <a:pt x="1247" y="194"/>
                  </a:lnTo>
                  <a:lnTo>
                    <a:pt x="1247" y="194"/>
                  </a:lnTo>
                  <a:lnTo>
                    <a:pt x="1245" y="213"/>
                  </a:lnTo>
                  <a:lnTo>
                    <a:pt x="1242" y="231"/>
                  </a:lnTo>
                  <a:lnTo>
                    <a:pt x="1236" y="249"/>
                  </a:lnTo>
                  <a:lnTo>
                    <a:pt x="1229" y="266"/>
                  </a:lnTo>
                  <a:lnTo>
                    <a:pt x="1218" y="282"/>
                  </a:lnTo>
                  <a:lnTo>
                    <a:pt x="1208" y="297"/>
                  </a:lnTo>
                  <a:lnTo>
                    <a:pt x="1194" y="312"/>
                  </a:lnTo>
                  <a:lnTo>
                    <a:pt x="1179" y="326"/>
                  </a:lnTo>
                  <a:lnTo>
                    <a:pt x="1163" y="336"/>
                  </a:lnTo>
                  <a:lnTo>
                    <a:pt x="1145" y="348"/>
                  </a:lnTo>
                  <a:lnTo>
                    <a:pt x="1127" y="357"/>
                  </a:lnTo>
                  <a:lnTo>
                    <a:pt x="1106" y="364"/>
                  </a:lnTo>
                  <a:lnTo>
                    <a:pt x="1085" y="370"/>
                  </a:lnTo>
                  <a:lnTo>
                    <a:pt x="1063" y="375"/>
                  </a:lnTo>
                  <a:lnTo>
                    <a:pt x="1040" y="378"/>
                  </a:lnTo>
                  <a:lnTo>
                    <a:pt x="1018" y="379"/>
                  </a:lnTo>
                  <a:lnTo>
                    <a:pt x="1018" y="379"/>
                  </a:lnTo>
                  <a:lnTo>
                    <a:pt x="994" y="378"/>
                  </a:lnTo>
                  <a:lnTo>
                    <a:pt x="972" y="375"/>
                  </a:lnTo>
                  <a:lnTo>
                    <a:pt x="949" y="370"/>
                  </a:lnTo>
                  <a:lnTo>
                    <a:pt x="928" y="364"/>
                  </a:lnTo>
                  <a:lnTo>
                    <a:pt x="907" y="357"/>
                  </a:lnTo>
                  <a:lnTo>
                    <a:pt x="889" y="348"/>
                  </a:lnTo>
                  <a:lnTo>
                    <a:pt x="871" y="336"/>
                  </a:lnTo>
                  <a:lnTo>
                    <a:pt x="855" y="326"/>
                  </a:lnTo>
                  <a:lnTo>
                    <a:pt x="840" y="312"/>
                  </a:lnTo>
                  <a:lnTo>
                    <a:pt x="827" y="297"/>
                  </a:lnTo>
                  <a:lnTo>
                    <a:pt x="816" y="282"/>
                  </a:lnTo>
                  <a:lnTo>
                    <a:pt x="806" y="266"/>
                  </a:lnTo>
                  <a:lnTo>
                    <a:pt x="798" y="249"/>
                  </a:lnTo>
                  <a:lnTo>
                    <a:pt x="792" y="231"/>
                  </a:lnTo>
                  <a:lnTo>
                    <a:pt x="789" y="213"/>
                  </a:lnTo>
                  <a:lnTo>
                    <a:pt x="788" y="194"/>
                  </a:lnTo>
                  <a:lnTo>
                    <a:pt x="788" y="194"/>
                  </a:lnTo>
                  <a:lnTo>
                    <a:pt x="789" y="178"/>
                  </a:lnTo>
                  <a:lnTo>
                    <a:pt x="791" y="163"/>
                  </a:lnTo>
                  <a:lnTo>
                    <a:pt x="795" y="149"/>
                  </a:lnTo>
                  <a:lnTo>
                    <a:pt x="800" y="136"/>
                  </a:lnTo>
                  <a:lnTo>
                    <a:pt x="807" y="125"/>
                  </a:lnTo>
                  <a:lnTo>
                    <a:pt x="813" y="113"/>
                  </a:lnTo>
                  <a:lnTo>
                    <a:pt x="821" y="104"/>
                  </a:lnTo>
                  <a:lnTo>
                    <a:pt x="828" y="95"/>
                  </a:lnTo>
                  <a:lnTo>
                    <a:pt x="843" y="82"/>
                  </a:lnTo>
                  <a:lnTo>
                    <a:pt x="855" y="73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82" y="58"/>
                  </a:lnTo>
                  <a:lnTo>
                    <a:pt x="892" y="50"/>
                  </a:lnTo>
                  <a:lnTo>
                    <a:pt x="900" y="42"/>
                  </a:lnTo>
                  <a:lnTo>
                    <a:pt x="906" y="33"/>
                  </a:lnTo>
                  <a:lnTo>
                    <a:pt x="909" y="24"/>
                  </a:lnTo>
                  <a:lnTo>
                    <a:pt x="909" y="15"/>
                  </a:lnTo>
                  <a:lnTo>
                    <a:pt x="907" y="7"/>
                  </a:lnTo>
                  <a:lnTo>
                    <a:pt x="903" y="0"/>
                  </a:lnTo>
                  <a:lnTo>
                    <a:pt x="0" y="0"/>
                  </a:lnTo>
                  <a:lnTo>
                    <a:pt x="0" y="1982"/>
                  </a:lnTo>
                  <a:lnTo>
                    <a:pt x="856" y="1982"/>
                  </a:lnTo>
                  <a:lnTo>
                    <a:pt x="856" y="1982"/>
                  </a:lnTo>
                  <a:lnTo>
                    <a:pt x="867" y="1983"/>
                  </a:lnTo>
                  <a:lnTo>
                    <a:pt x="877" y="1985"/>
                  </a:lnTo>
                  <a:lnTo>
                    <a:pt x="886" y="1988"/>
                  </a:lnTo>
                  <a:lnTo>
                    <a:pt x="894" y="1991"/>
                  </a:lnTo>
                  <a:lnTo>
                    <a:pt x="900" y="1995"/>
                  </a:lnTo>
                  <a:lnTo>
                    <a:pt x="904" y="2001"/>
                  </a:lnTo>
                  <a:lnTo>
                    <a:pt x="907" y="2006"/>
                  </a:lnTo>
                  <a:lnTo>
                    <a:pt x="909" y="2013"/>
                  </a:lnTo>
                  <a:lnTo>
                    <a:pt x="909" y="2019"/>
                  </a:lnTo>
                  <a:lnTo>
                    <a:pt x="907" y="2025"/>
                  </a:lnTo>
                  <a:lnTo>
                    <a:pt x="904" y="2033"/>
                  </a:lnTo>
                  <a:lnTo>
                    <a:pt x="900" y="2039"/>
                  </a:lnTo>
                  <a:lnTo>
                    <a:pt x="894" y="2046"/>
                  </a:lnTo>
                  <a:lnTo>
                    <a:pt x="886" y="2052"/>
                  </a:lnTo>
                  <a:lnTo>
                    <a:pt x="877" y="2058"/>
                  </a:lnTo>
                  <a:lnTo>
                    <a:pt x="868" y="2064"/>
                  </a:lnTo>
                  <a:lnTo>
                    <a:pt x="868" y="2064"/>
                  </a:lnTo>
                  <a:lnTo>
                    <a:pt x="855" y="2072"/>
                  </a:lnTo>
                  <a:lnTo>
                    <a:pt x="843" y="2081"/>
                  </a:lnTo>
                  <a:lnTo>
                    <a:pt x="828" y="2095"/>
                  </a:lnTo>
                  <a:lnTo>
                    <a:pt x="821" y="2103"/>
                  </a:lnTo>
                  <a:lnTo>
                    <a:pt x="813" y="2113"/>
                  </a:lnTo>
                  <a:lnTo>
                    <a:pt x="806" y="2124"/>
                  </a:lnTo>
                  <a:lnTo>
                    <a:pt x="800" y="2134"/>
                  </a:lnTo>
                  <a:lnTo>
                    <a:pt x="795" y="2148"/>
                  </a:lnTo>
                  <a:lnTo>
                    <a:pt x="791" y="2161"/>
                  </a:lnTo>
                  <a:lnTo>
                    <a:pt x="788" y="2178"/>
                  </a:lnTo>
                  <a:lnTo>
                    <a:pt x="788" y="2193"/>
                  </a:lnTo>
                  <a:lnTo>
                    <a:pt x="788" y="2193"/>
                  </a:lnTo>
                  <a:lnTo>
                    <a:pt x="789" y="2212"/>
                  </a:lnTo>
                  <a:lnTo>
                    <a:pt x="792" y="2230"/>
                  </a:lnTo>
                  <a:lnTo>
                    <a:pt x="798" y="2248"/>
                  </a:lnTo>
                  <a:lnTo>
                    <a:pt x="806" y="2264"/>
                  </a:lnTo>
                  <a:lnTo>
                    <a:pt x="815" y="2281"/>
                  </a:lnTo>
                  <a:lnTo>
                    <a:pt x="827" y="2296"/>
                  </a:lnTo>
                  <a:lnTo>
                    <a:pt x="840" y="2311"/>
                  </a:lnTo>
                  <a:lnTo>
                    <a:pt x="855" y="2324"/>
                  </a:lnTo>
                  <a:lnTo>
                    <a:pt x="871" y="2336"/>
                  </a:lnTo>
                  <a:lnTo>
                    <a:pt x="888" y="2347"/>
                  </a:lnTo>
                  <a:lnTo>
                    <a:pt x="907" y="2356"/>
                  </a:lnTo>
                  <a:lnTo>
                    <a:pt x="928" y="2363"/>
                  </a:lnTo>
                  <a:lnTo>
                    <a:pt x="949" y="2369"/>
                  </a:lnTo>
                  <a:lnTo>
                    <a:pt x="970" y="2374"/>
                  </a:lnTo>
                  <a:lnTo>
                    <a:pt x="994" y="2376"/>
                  </a:lnTo>
                  <a:lnTo>
                    <a:pt x="1016" y="2378"/>
                  </a:lnTo>
                  <a:lnTo>
                    <a:pt x="1016" y="2378"/>
                  </a:lnTo>
                  <a:lnTo>
                    <a:pt x="1040" y="2376"/>
                  </a:lnTo>
                  <a:lnTo>
                    <a:pt x="1063" y="2374"/>
                  </a:lnTo>
                  <a:lnTo>
                    <a:pt x="1085" y="2369"/>
                  </a:lnTo>
                  <a:lnTo>
                    <a:pt x="1106" y="2363"/>
                  </a:lnTo>
                  <a:lnTo>
                    <a:pt x="1125" y="2356"/>
                  </a:lnTo>
                  <a:lnTo>
                    <a:pt x="1145" y="2347"/>
                  </a:lnTo>
                  <a:lnTo>
                    <a:pt x="1163" y="2336"/>
                  </a:lnTo>
                  <a:lnTo>
                    <a:pt x="1179" y="2324"/>
                  </a:lnTo>
                  <a:lnTo>
                    <a:pt x="1194" y="2311"/>
                  </a:lnTo>
                  <a:lnTo>
                    <a:pt x="1206" y="2296"/>
                  </a:lnTo>
                  <a:lnTo>
                    <a:pt x="1218" y="2281"/>
                  </a:lnTo>
                  <a:lnTo>
                    <a:pt x="1229" y="2264"/>
                  </a:lnTo>
                  <a:lnTo>
                    <a:pt x="1236" y="2248"/>
                  </a:lnTo>
                  <a:lnTo>
                    <a:pt x="1242" y="2230"/>
                  </a:lnTo>
                  <a:lnTo>
                    <a:pt x="1245" y="2212"/>
                  </a:lnTo>
                  <a:lnTo>
                    <a:pt x="1247" y="2193"/>
                  </a:lnTo>
                  <a:lnTo>
                    <a:pt x="1247" y="2193"/>
                  </a:lnTo>
                  <a:lnTo>
                    <a:pt x="1245" y="2178"/>
                  </a:lnTo>
                  <a:lnTo>
                    <a:pt x="1242" y="2161"/>
                  </a:lnTo>
                  <a:lnTo>
                    <a:pt x="1239" y="2148"/>
                  </a:lnTo>
                  <a:lnTo>
                    <a:pt x="1233" y="2134"/>
                  </a:lnTo>
                  <a:lnTo>
                    <a:pt x="1227" y="2124"/>
                  </a:lnTo>
                  <a:lnTo>
                    <a:pt x="1221" y="2113"/>
                  </a:lnTo>
                  <a:lnTo>
                    <a:pt x="1214" y="2103"/>
                  </a:lnTo>
                  <a:lnTo>
                    <a:pt x="1206" y="2095"/>
                  </a:lnTo>
                  <a:lnTo>
                    <a:pt x="1191" y="2081"/>
                  </a:lnTo>
                  <a:lnTo>
                    <a:pt x="1178" y="2072"/>
                  </a:lnTo>
                  <a:lnTo>
                    <a:pt x="1166" y="2064"/>
                  </a:lnTo>
                  <a:lnTo>
                    <a:pt x="1166" y="2064"/>
                  </a:lnTo>
                  <a:lnTo>
                    <a:pt x="1155" y="2058"/>
                  </a:lnTo>
                  <a:lnTo>
                    <a:pt x="1146" y="2052"/>
                  </a:lnTo>
                  <a:lnTo>
                    <a:pt x="1139" y="2046"/>
                  </a:lnTo>
                  <a:lnTo>
                    <a:pt x="1133" y="2039"/>
                  </a:lnTo>
                  <a:lnTo>
                    <a:pt x="1128" y="2033"/>
                  </a:lnTo>
                  <a:lnTo>
                    <a:pt x="1125" y="2025"/>
                  </a:lnTo>
                  <a:lnTo>
                    <a:pt x="1125" y="2019"/>
                  </a:lnTo>
                  <a:lnTo>
                    <a:pt x="1125" y="2013"/>
                  </a:lnTo>
                  <a:lnTo>
                    <a:pt x="1127" y="2006"/>
                  </a:lnTo>
                  <a:lnTo>
                    <a:pt x="1130" y="2001"/>
                  </a:lnTo>
                  <a:lnTo>
                    <a:pt x="1134" y="1995"/>
                  </a:lnTo>
                  <a:lnTo>
                    <a:pt x="1140" y="1991"/>
                  </a:lnTo>
                  <a:lnTo>
                    <a:pt x="1146" y="1988"/>
                  </a:lnTo>
                  <a:lnTo>
                    <a:pt x="1155" y="1985"/>
                  </a:lnTo>
                  <a:lnTo>
                    <a:pt x="1166" y="1983"/>
                  </a:lnTo>
                  <a:lnTo>
                    <a:pt x="1178" y="1982"/>
                  </a:lnTo>
                  <a:lnTo>
                    <a:pt x="1979" y="1982"/>
                  </a:lnTo>
                  <a:lnTo>
                    <a:pt x="1979" y="1142"/>
                  </a:lnTo>
                  <a:lnTo>
                    <a:pt x="1979" y="1142"/>
                  </a:lnTo>
                  <a:lnTo>
                    <a:pt x="1972" y="1134"/>
                  </a:lnTo>
                  <a:lnTo>
                    <a:pt x="1964" y="1130"/>
                  </a:lnTo>
                  <a:lnTo>
                    <a:pt x="1955" y="1128"/>
                  </a:lnTo>
                  <a:lnTo>
                    <a:pt x="1945" y="1130"/>
                  </a:lnTo>
                  <a:lnTo>
                    <a:pt x="1936" y="1136"/>
                  </a:lnTo>
                  <a:lnTo>
                    <a:pt x="1925" y="1143"/>
                  </a:lnTo>
                  <a:lnTo>
                    <a:pt x="1916" y="1155"/>
                  </a:lnTo>
                  <a:lnTo>
                    <a:pt x="1909" y="1170"/>
                  </a:lnTo>
                  <a:lnTo>
                    <a:pt x="1909" y="1170"/>
                  </a:lnTo>
                  <a:lnTo>
                    <a:pt x="1901" y="1182"/>
                  </a:lnTo>
                  <a:lnTo>
                    <a:pt x="1891" y="1196"/>
                  </a:lnTo>
                  <a:lnTo>
                    <a:pt x="1877" y="1209"/>
                  </a:lnTo>
                  <a:lnTo>
                    <a:pt x="1868" y="1216"/>
                  </a:lnTo>
                  <a:lnTo>
                    <a:pt x="1859" y="1224"/>
                  </a:lnTo>
                  <a:lnTo>
                    <a:pt x="1849" y="1231"/>
                  </a:lnTo>
                  <a:lnTo>
                    <a:pt x="1837" y="1237"/>
                  </a:lnTo>
                  <a:lnTo>
                    <a:pt x="1825" y="1242"/>
                  </a:lnTo>
                  <a:lnTo>
                    <a:pt x="1810" y="1246"/>
                  </a:lnTo>
                  <a:lnTo>
                    <a:pt x="1795" y="1249"/>
                  </a:lnTo>
                  <a:lnTo>
                    <a:pt x="1779" y="1249"/>
                  </a:lnTo>
                  <a:lnTo>
                    <a:pt x="1779" y="1249"/>
                  </a:lnTo>
                  <a:lnTo>
                    <a:pt x="1759" y="1248"/>
                  </a:lnTo>
                  <a:lnTo>
                    <a:pt x="1741" y="1245"/>
                  </a:lnTo>
                  <a:lnTo>
                    <a:pt x="1723" y="1239"/>
                  </a:lnTo>
                  <a:lnTo>
                    <a:pt x="1707" y="1231"/>
                  </a:lnTo>
                  <a:lnTo>
                    <a:pt x="1690" y="1222"/>
                  </a:lnTo>
                  <a:lnTo>
                    <a:pt x="1676" y="1211"/>
                  </a:lnTo>
                  <a:lnTo>
                    <a:pt x="1662" y="1197"/>
                  </a:lnTo>
                  <a:lnTo>
                    <a:pt x="1649" y="1182"/>
                  </a:lnTo>
                  <a:lnTo>
                    <a:pt x="1637" y="1166"/>
                  </a:lnTo>
                  <a:lnTo>
                    <a:pt x="1626" y="1149"/>
                  </a:lnTo>
                  <a:lnTo>
                    <a:pt x="1617" y="1130"/>
                  </a:lnTo>
                  <a:lnTo>
                    <a:pt x="1610" y="1110"/>
                  </a:lnTo>
                  <a:lnTo>
                    <a:pt x="1602" y="1088"/>
                  </a:lnTo>
                  <a:lnTo>
                    <a:pt x="1598" y="1067"/>
                  </a:lnTo>
                  <a:lnTo>
                    <a:pt x="1595" y="1043"/>
                  </a:lnTo>
                  <a:lnTo>
                    <a:pt x="1595" y="1021"/>
                  </a:lnTo>
                  <a:lnTo>
                    <a:pt x="1595" y="1021"/>
                  </a:lnTo>
                  <a:lnTo>
                    <a:pt x="1595" y="997"/>
                  </a:lnTo>
                  <a:lnTo>
                    <a:pt x="1598" y="974"/>
                  </a:lnTo>
                  <a:lnTo>
                    <a:pt x="1602" y="952"/>
                  </a:lnTo>
                  <a:lnTo>
                    <a:pt x="1610" y="931"/>
                  </a:lnTo>
                  <a:lnTo>
                    <a:pt x="1617" y="912"/>
                  </a:lnTo>
                  <a:lnTo>
                    <a:pt x="1626" y="892"/>
                  </a:lnTo>
                  <a:lnTo>
                    <a:pt x="1637" y="874"/>
                  </a:lnTo>
                  <a:lnTo>
                    <a:pt x="1649" y="858"/>
                  </a:lnTo>
                  <a:lnTo>
                    <a:pt x="1662" y="843"/>
                  </a:lnTo>
                  <a:lnTo>
                    <a:pt x="1676" y="831"/>
                  </a:lnTo>
                  <a:lnTo>
                    <a:pt x="1690" y="819"/>
                  </a:lnTo>
                  <a:lnTo>
                    <a:pt x="1707" y="808"/>
                  </a:lnTo>
                  <a:lnTo>
                    <a:pt x="1723" y="801"/>
                  </a:lnTo>
                  <a:lnTo>
                    <a:pt x="1741" y="795"/>
                  </a:lnTo>
                  <a:lnTo>
                    <a:pt x="1759" y="792"/>
                  </a:lnTo>
                  <a:lnTo>
                    <a:pt x="1779" y="790"/>
                  </a:lnTo>
                  <a:lnTo>
                    <a:pt x="1779" y="790"/>
                  </a:lnTo>
                  <a:close/>
                </a:path>
              </a:pathLst>
            </a:custGeom>
            <a:solidFill>
              <a:srgbClr val="F9A41F"/>
            </a:solidFill>
            <a:ln w="28575">
              <a:solidFill>
                <a:srgbClr val="F9A41F"/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360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AB1B405-BBA9-92C0-8BB7-711E90844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20" y="1177877"/>
              <a:ext cx="1568450" cy="1885950"/>
            </a:xfrm>
            <a:custGeom>
              <a:avLst/>
              <a:gdLst>
                <a:gd name="T0" fmla="*/ 1797 w 1976"/>
                <a:gd name="T1" fmla="*/ 791 h 2375"/>
                <a:gd name="T2" fmla="*/ 1846 w 1976"/>
                <a:gd name="T3" fmla="*/ 812 h 2375"/>
                <a:gd name="T4" fmla="*/ 1886 w 1976"/>
                <a:gd name="T5" fmla="*/ 855 h 2375"/>
                <a:gd name="T6" fmla="*/ 1906 w 1976"/>
                <a:gd name="T7" fmla="*/ 886 h 2375"/>
                <a:gd name="T8" fmla="*/ 1933 w 1976"/>
                <a:gd name="T9" fmla="*/ 907 h 2375"/>
                <a:gd name="T10" fmla="*/ 1958 w 1976"/>
                <a:gd name="T11" fmla="*/ 903 h 2375"/>
                <a:gd name="T12" fmla="*/ 1973 w 1976"/>
                <a:gd name="T13" fmla="*/ 877 h 2375"/>
                <a:gd name="T14" fmla="*/ 0 w 1976"/>
                <a:gd name="T15" fmla="*/ 0 h 2375"/>
                <a:gd name="T16" fmla="*/ 856 w 1976"/>
                <a:gd name="T17" fmla="*/ 1981 h 2375"/>
                <a:gd name="T18" fmla="*/ 886 w 1976"/>
                <a:gd name="T19" fmla="*/ 1985 h 2375"/>
                <a:gd name="T20" fmla="*/ 907 w 1976"/>
                <a:gd name="T21" fmla="*/ 2005 h 2375"/>
                <a:gd name="T22" fmla="*/ 904 w 1976"/>
                <a:gd name="T23" fmla="*/ 2030 h 2375"/>
                <a:gd name="T24" fmla="*/ 879 w 1976"/>
                <a:gd name="T25" fmla="*/ 2057 h 2375"/>
                <a:gd name="T26" fmla="*/ 843 w 1976"/>
                <a:gd name="T27" fmla="*/ 2079 h 2375"/>
                <a:gd name="T28" fmla="*/ 807 w 1976"/>
                <a:gd name="T29" fmla="*/ 2121 h 2375"/>
                <a:gd name="T30" fmla="*/ 789 w 1976"/>
                <a:gd name="T31" fmla="*/ 2175 h 2375"/>
                <a:gd name="T32" fmla="*/ 792 w 1976"/>
                <a:gd name="T33" fmla="*/ 2229 h 2375"/>
                <a:gd name="T34" fmla="*/ 827 w 1976"/>
                <a:gd name="T35" fmla="*/ 2295 h 2375"/>
                <a:gd name="T36" fmla="*/ 889 w 1976"/>
                <a:gd name="T37" fmla="*/ 2344 h 2375"/>
                <a:gd name="T38" fmla="*/ 972 w 1976"/>
                <a:gd name="T39" fmla="*/ 2372 h 2375"/>
                <a:gd name="T40" fmla="*/ 1040 w 1976"/>
                <a:gd name="T41" fmla="*/ 2374 h 2375"/>
                <a:gd name="T42" fmla="*/ 1127 w 1976"/>
                <a:gd name="T43" fmla="*/ 2353 h 2375"/>
                <a:gd name="T44" fmla="*/ 1194 w 1976"/>
                <a:gd name="T45" fmla="*/ 2308 h 2375"/>
                <a:gd name="T46" fmla="*/ 1236 w 1976"/>
                <a:gd name="T47" fmla="*/ 2245 h 2375"/>
                <a:gd name="T48" fmla="*/ 1247 w 1976"/>
                <a:gd name="T49" fmla="*/ 2191 h 2375"/>
                <a:gd name="T50" fmla="*/ 1235 w 1976"/>
                <a:gd name="T51" fmla="*/ 2133 h 2375"/>
                <a:gd name="T52" fmla="*/ 1206 w 1976"/>
                <a:gd name="T53" fmla="*/ 2093 h 2375"/>
                <a:gd name="T54" fmla="*/ 1166 w 1976"/>
                <a:gd name="T55" fmla="*/ 2061 h 2375"/>
                <a:gd name="T56" fmla="*/ 1134 w 1976"/>
                <a:gd name="T57" fmla="*/ 2037 h 2375"/>
                <a:gd name="T58" fmla="*/ 1125 w 1976"/>
                <a:gd name="T59" fmla="*/ 2011 h 2375"/>
                <a:gd name="T60" fmla="*/ 1140 w 1976"/>
                <a:gd name="T61" fmla="*/ 1990 h 2375"/>
                <a:gd name="T62" fmla="*/ 1178 w 1976"/>
                <a:gd name="T63" fmla="*/ 1981 h 2375"/>
                <a:gd name="T64" fmla="*/ 1976 w 1976"/>
                <a:gd name="T65" fmla="*/ 1176 h 2375"/>
                <a:gd name="T66" fmla="*/ 1972 w 1976"/>
                <a:gd name="T67" fmla="*/ 1147 h 2375"/>
                <a:gd name="T68" fmla="*/ 1952 w 1976"/>
                <a:gd name="T69" fmla="*/ 1126 h 2375"/>
                <a:gd name="T70" fmla="*/ 1927 w 1976"/>
                <a:gd name="T71" fmla="*/ 1129 h 2375"/>
                <a:gd name="T72" fmla="*/ 1900 w 1976"/>
                <a:gd name="T73" fmla="*/ 1155 h 2375"/>
                <a:gd name="T74" fmla="*/ 1877 w 1976"/>
                <a:gd name="T75" fmla="*/ 1190 h 2375"/>
                <a:gd name="T76" fmla="*/ 1835 w 1976"/>
                <a:gd name="T77" fmla="*/ 1227 h 2375"/>
                <a:gd name="T78" fmla="*/ 1782 w 1976"/>
                <a:gd name="T79" fmla="*/ 1245 h 2375"/>
                <a:gd name="T80" fmla="*/ 1728 w 1976"/>
                <a:gd name="T81" fmla="*/ 1241 h 2375"/>
                <a:gd name="T82" fmla="*/ 1662 w 1976"/>
                <a:gd name="T83" fmla="*/ 1206 h 2375"/>
                <a:gd name="T84" fmla="*/ 1613 w 1976"/>
                <a:gd name="T85" fmla="*/ 1145 h 2375"/>
                <a:gd name="T86" fmla="*/ 1584 w 1976"/>
                <a:gd name="T87" fmla="*/ 1063 h 2375"/>
                <a:gd name="T88" fmla="*/ 1581 w 1976"/>
                <a:gd name="T89" fmla="*/ 993 h 2375"/>
                <a:gd name="T90" fmla="*/ 1604 w 1976"/>
                <a:gd name="T91" fmla="*/ 907 h 2375"/>
                <a:gd name="T92" fmla="*/ 1649 w 1976"/>
                <a:gd name="T93" fmla="*/ 839 h 2375"/>
                <a:gd name="T94" fmla="*/ 1710 w 1976"/>
                <a:gd name="T95" fmla="*/ 797 h 2375"/>
                <a:gd name="T96" fmla="*/ 1765 w 1976"/>
                <a:gd name="T97" fmla="*/ 786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76" h="2375">
                  <a:moveTo>
                    <a:pt x="1765" y="786"/>
                  </a:moveTo>
                  <a:lnTo>
                    <a:pt x="1765" y="786"/>
                  </a:lnTo>
                  <a:lnTo>
                    <a:pt x="1782" y="788"/>
                  </a:lnTo>
                  <a:lnTo>
                    <a:pt x="1797" y="791"/>
                  </a:lnTo>
                  <a:lnTo>
                    <a:pt x="1810" y="794"/>
                  </a:lnTo>
                  <a:lnTo>
                    <a:pt x="1824" y="800"/>
                  </a:lnTo>
                  <a:lnTo>
                    <a:pt x="1835" y="806"/>
                  </a:lnTo>
                  <a:lnTo>
                    <a:pt x="1846" y="812"/>
                  </a:lnTo>
                  <a:lnTo>
                    <a:pt x="1855" y="819"/>
                  </a:lnTo>
                  <a:lnTo>
                    <a:pt x="1864" y="827"/>
                  </a:lnTo>
                  <a:lnTo>
                    <a:pt x="1877" y="842"/>
                  </a:lnTo>
                  <a:lnTo>
                    <a:pt x="1886" y="855"/>
                  </a:lnTo>
                  <a:lnTo>
                    <a:pt x="1894" y="867"/>
                  </a:lnTo>
                  <a:lnTo>
                    <a:pt x="1894" y="867"/>
                  </a:lnTo>
                  <a:lnTo>
                    <a:pt x="1900" y="877"/>
                  </a:lnTo>
                  <a:lnTo>
                    <a:pt x="1906" y="886"/>
                  </a:lnTo>
                  <a:lnTo>
                    <a:pt x="1913" y="894"/>
                  </a:lnTo>
                  <a:lnTo>
                    <a:pt x="1919" y="900"/>
                  </a:lnTo>
                  <a:lnTo>
                    <a:pt x="1927" y="904"/>
                  </a:lnTo>
                  <a:lnTo>
                    <a:pt x="1933" y="907"/>
                  </a:lnTo>
                  <a:lnTo>
                    <a:pt x="1940" y="907"/>
                  </a:lnTo>
                  <a:lnTo>
                    <a:pt x="1946" y="907"/>
                  </a:lnTo>
                  <a:lnTo>
                    <a:pt x="1952" y="906"/>
                  </a:lnTo>
                  <a:lnTo>
                    <a:pt x="1958" y="903"/>
                  </a:lnTo>
                  <a:lnTo>
                    <a:pt x="1963" y="898"/>
                  </a:lnTo>
                  <a:lnTo>
                    <a:pt x="1967" y="892"/>
                  </a:lnTo>
                  <a:lnTo>
                    <a:pt x="1972" y="886"/>
                  </a:lnTo>
                  <a:lnTo>
                    <a:pt x="1973" y="877"/>
                  </a:lnTo>
                  <a:lnTo>
                    <a:pt x="1976" y="867"/>
                  </a:lnTo>
                  <a:lnTo>
                    <a:pt x="1976" y="855"/>
                  </a:lnTo>
                  <a:lnTo>
                    <a:pt x="1976" y="0"/>
                  </a:lnTo>
                  <a:lnTo>
                    <a:pt x="0" y="0"/>
                  </a:lnTo>
                  <a:lnTo>
                    <a:pt x="0" y="1979"/>
                  </a:lnTo>
                  <a:lnTo>
                    <a:pt x="454" y="1979"/>
                  </a:lnTo>
                  <a:lnTo>
                    <a:pt x="454" y="1981"/>
                  </a:lnTo>
                  <a:lnTo>
                    <a:pt x="856" y="1981"/>
                  </a:lnTo>
                  <a:lnTo>
                    <a:pt x="856" y="1981"/>
                  </a:lnTo>
                  <a:lnTo>
                    <a:pt x="868" y="1981"/>
                  </a:lnTo>
                  <a:lnTo>
                    <a:pt x="877" y="1982"/>
                  </a:lnTo>
                  <a:lnTo>
                    <a:pt x="886" y="1985"/>
                  </a:lnTo>
                  <a:lnTo>
                    <a:pt x="894" y="1990"/>
                  </a:lnTo>
                  <a:lnTo>
                    <a:pt x="900" y="1994"/>
                  </a:lnTo>
                  <a:lnTo>
                    <a:pt x="904" y="1999"/>
                  </a:lnTo>
                  <a:lnTo>
                    <a:pt x="907" y="2005"/>
                  </a:lnTo>
                  <a:lnTo>
                    <a:pt x="909" y="2011"/>
                  </a:lnTo>
                  <a:lnTo>
                    <a:pt x="909" y="2017"/>
                  </a:lnTo>
                  <a:lnTo>
                    <a:pt x="907" y="2024"/>
                  </a:lnTo>
                  <a:lnTo>
                    <a:pt x="904" y="2030"/>
                  </a:lnTo>
                  <a:lnTo>
                    <a:pt x="900" y="2037"/>
                  </a:lnTo>
                  <a:lnTo>
                    <a:pt x="895" y="2043"/>
                  </a:lnTo>
                  <a:lnTo>
                    <a:pt x="888" y="2051"/>
                  </a:lnTo>
                  <a:lnTo>
                    <a:pt x="879" y="2057"/>
                  </a:lnTo>
                  <a:lnTo>
                    <a:pt x="868" y="2061"/>
                  </a:lnTo>
                  <a:lnTo>
                    <a:pt x="868" y="2061"/>
                  </a:lnTo>
                  <a:lnTo>
                    <a:pt x="855" y="2069"/>
                  </a:lnTo>
                  <a:lnTo>
                    <a:pt x="843" y="2079"/>
                  </a:lnTo>
                  <a:lnTo>
                    <a:pt x="828" y="2093"/>
                  </a:lnTo>
                  <a:lnTo>
                    <a:pt x="821" y="2102"/>
                  </a:lnTo>
                  <a:lnTo>
                    <a:pt x="813" y="2111"/>
                  </a:lnTo>
                  <a:lnTo>
                    <a:pt x="807" y="2121"/>
                  </a:lnTo>
                  <a:lnTo>
                    <a:pt x="800" y="2133"/>
                  </a:lnTo>
                  <a:lnTo>
                    <a:pt x="795" y="2145"/>
                  </a:lnTo>
                  <a:lnTo>
                    <a:pt x="791" y="2160"/>
                  </a:lnTo>
                  <a:lnTo>
                    <a:pt x="789" y="2175"/>
                  </a:lnTo>
                  <a:lnTo>
                    <a:pt x="788" y="2191"/>
                  </a:lnTo>
                  <a:lnTo>
                    <a:pt x="788" y="2191"/>
                  </a:lnTo>
                  <a:lnTo>
                    <a:pt x="789" y="2209"/>
                  </a:lnTo>
                  <a:lnTo>
                    <a:pt x="792" y="2229"/>
                  </a:lnTo>
                  <a:lnTo>
                    <a:pt x="798" y="2245"/>
                  </a:lnTo>
                  <a:lnTo>
                    <a:pt x="806" y="2263"/>
                  </a:lnTo>
                  <a:lnTo>
                    <a:pt x="816" y="2280"/>
                  </a:lnTo>
                  <a:lnTo>
                    <a:pt x="827" y="2295"/>
                  </a:lnTo>
                  <a:lnTo>
                    <a:pt x="840" y="2308"/>
                  </a:lnTo>
                  <a:lnTo>
                    <a:pt x="855" y="2321"/>
                  </a:lnTo>
                  <a:lnTo>
                    <a:pt x="871" y="2333"/>
                  </a:lnTo>
                  <a:lnTo>
                    <a:pt x="889" y="2344"/>
                  </a:lnTo>
                  <a:lnTo>
                    <a:pt x="907" y="2353"/>
                  </a:lnTo>
                  <a:lnTo>
                    <a:pt x="928" y="2360"/>
                  </a:lnTo>
                  <a:lnTo>
                    <a:pt x="949" y="2368"/>
                  </a:lnTo>
                  <a:lnTo>
                    <a:pt x="972" y="2372"/>
                  </a:lnTo>
                  <a:lnTo>
                    <a:pt x="994" y="2374"/>
                  </a:lnTo>
                  <a:lnTo>
                    <a:pt x="1018" y="2375"/>
                  </a:lnTo>
                  <a:lnTo>
                    <a:pt x="1018" y="2375"/>
                  </a:lnTo>
                  <a:lnTo>
                    <a:pt x="1040" y="2374"/>
                  </a:lnTo>
                  <a:lnTo>
                    <a:pt x="1063" y="2372"/>
                  </a:lnTo>
                  <a:lnTo>
                    <a:pt x="1085" y="2368"/>
                  </a:lnTo>
                  <a:lnTo>
                    <a:pt x="1106" y="2360"/>
                  </a:lnTo>
                  <a:lnTo>
                    <a:pt x="1127" y="2353"/>
                  </a:lnTo>
                  <a:lnTo>
                    <a:pt x="1145" y="2344"/>
                  </a:lnTo>
                  <a:lnTo>
                    <a:pt x="1163" y="2333"/>
                  </a:lnTo>
                  <a:lnTo>
                    <a:pt x="1179" y="2321"/>
                  </a:lnTo>
                  <a:lnTo>
                    <a:pt x="1194" y="2308"/>
                  </a:lnTo>
                  <a:lnTo>
                    <a:pt x="1208" y="2295"/>
                  </a:lnTo>
                  <a:lnTo>
                    <a:pt x="1218" y="2280"/>
                  </a:lnTo>
                  <a:lnTo>
                    <a:pt x="1229" y="2263"/>
                  </a:lnTo>
                  <a:lnTo>
                    <a:pt x="1236" y="2245"/>
                  </a:lnTo>
                  <a:lnTo>
                    <a:pt x="1242" y="2229"/>
                  </a:lnTo>
                  <a:lnTo>
                    <a:pt x="1245" y="2209"/>
                  </a:lnTo>
                  <a:lnTo>
                    <a:pt x="1247" y="2191"/>
                  </a:lnTo>
                  <a:lnTo>
                    <a:pt x="1247" y="2191"/>
                  </a:lnTo>
                  <a:lnTo>
                    <a:pt x="1245" y="2175"/>
                  </a:lnTo>
                  <a:lnTo>
                    <a:pt x="1244" y="2160"/>
                  </a:lnTo>
                  <a:lnTo>
                    <a:pt x="1239" y="2145"/>
                  </a:lnTo>
                  <a:lnTo>
                    <a:pt x="1235" y="2133"/>
                  </a:lnTo>
                  <a:lnTo>
                    <a:pt x="1229" y="2121"/>
                  </a:lnTo>
                  <a:lnTo>
                    <a:pt x="1221" y="2111"/>
                  </a:lnTo>
                  <a:lnTo>
                    <a:pt x="1214" y="2102"/>
                  </a:lnTo>
                  <a:lnTo>
                    <a:pt x="1206" y="2093"/>
                  </a:lnTo>
                  <a:lnTo>
                    <a:pt x="1191" y="2079"/>
                  </a:lnTo>
                  <a:lnTo>
                    <a:pt x="1179" y="2069"/>
                  </a:lnTo>
                  <a:lnTo>
                    <a:pt x="1166" y="2061"/>
                  </a:lnTo>
                  <a:lnTo>
                    <a:pt x="1166" y="2061"/>
                  </a:lnTo>
                  <a:lnTo>
                    <a:pt x="1155" y="2057"/>
                  </a:lnTo>
                  <a:lnTo>
                    <a:pt x="1146" y="2051"/>
                  </a:lnTo>
                  <a:lnTo>
                    <a:pt x="1139" y="2043"/>
                  </a:lnTo>
                  <a:lnTo>
                    <a:pt x="1134" y="2037"/>
                  </a:lnTo>
                  <a:lnTo>
                    <a:pt x="1130" y="2030"/>
                  </a:lnTo>
                  <a:lnTo>
                    <a:pt x="1127" y="2024"/>
                  </a:lnTo>
                  <a:lnTo>
                    <a:pt x="1125" y="2017"/>
                  </a:lnTo>
                  <a:lnTo>
                    <a:pt x="1125" y="2011"/>
                  </a:lnTo>
                  <a:lnTo>
                    <a:pt x="1127" y="2005"/>
                  </a:lnTo>
                  <a:lnTo>
                    <a:pt x="1130" y="1999"/>
                  </a:lnTo>
                  <a:lnTo>
                    <a:pt x="1134" y="1994"/>
                  </a:lnTo>
                  <a:lnTo>
                    <a:pt x="1140" y="1990"/>
                  </a:lnTo>
                  <a:lnTo>
                    <a:pt x="1148" y="1985"/>
                  </a:lnTo>
                  <a:lnTo>
                    <a:pt x="1157" y="1982"/>
                  </a:lnTo>
                  <a:lnTo>
                    <a:pt x="1166" y="1981"/>
                  </a:lnTo>
                  <a:lnTo>
                    <a:pt x="1178" y="1981"/>
                  </a:lnTo>
                  <a:lnTo>
                    <a:pt x="1429" y="1981"/>
                  </a:lnTo>
                  <a:lnTo>
                    <a:pt x="1429" y="1979"/>
                  </a:lnTo>
                  <a:lnTo>
                    <a:pt x="1976" y="1979"/>
                  </a:lnTo>
                  <a:lnTo>
                    <a:pt x="1976" y="1176"/>
                  </a:lnTo>
                  <a:lnTo>
                    <a:pt x="1976" y="1176"/>
                  </a:lnTo>
                  <a:lnTo>
                    <a:pt x="1976" y="1166"/>
                  </a:lnTo>
                  <a:lnTo>
                    <a:pt x="1973" y="1155"/>
                  </a:lnTo>
                  <a:lnTo>
                    <a:pt x="1972" y="1147"/>
                  </a:lnTo>
                  <a:lnTo>
                    <a:pt x="1967" y="1139"/>
                  </a:lnTo>
                  <a:lnTo>
                    <a:pt x="1963" y="1133"/>
                  </a:lnTo>
                  <a:lnTo>
                    <a:pt x="1958" y="1129"/>
                  </a:lnTo>
                  <a:lnTo>
                    <a:pt x="1952" y="1126"/>
                  </a:lnTo>
                  <a:lnTo>
                    <a:pt x="1946" y="1124"/>
                  </a:lnTo>
                  <a:lnTo>
                    <a:pt x="1940" y="1124"/>
                  </a:lnTo>
                  <a:lnTo>
                    <a:pt x="1933" y="1126"/>
                  </a:lnTo>
                  <a:lnTo>
                    <a:pt x="1927" y="1129"/>
                  </a:lnTo>
                  <a:lnTo>
                    <a:pt x="1919" y="1133"/>
                  </a:lnTo>
                  <a:lnTo>
                    <a:pt x="1913" y="1139"/>
                  </a:lnTo>
                  <a:lnTo>
                    <a:pt x="1906" y="1147"/>
                  </a:lnTo>
                  <a:lnTo>
                    <a:pt x="1900" y="1155"/>
                  </a:lnTo>
                  <a:lnTo>
                    <a:pt x="1894" y="1164"/>
                  </a:lnTo>
                  <a:lnTo>
                    <a:pt x="1894" y="1164"/>
                  </a:lnTo>
                  <a:lnTo>
                    <a:pt x="1886" y="1178"/>
                  </a:lnTo>
                  <a:lnTo>
                    <a:pt x="1877" y="1190"/>
                  </a:lnTo>
                  <a:lnTo>
                    <a:pt x="1864" y="1205"/>
                  </a:lnTo>
                  <a:lnTo>
                    <a:pt x="1855" y="1212"/>
                  </a:lnTo>
                  <a:lnTo>
                    <a:pt x="1846" y="1220"/>
                  </a:lnTo>
                  <a:lnTo>
                    <a:pt x="1835" y="1227"/>
                  </a:lnTo>
                  <a:lnTo>
                    <a:pt x="1824" y="1233"/>
                  </a:lnTo>
                  <a:lnTo>
                    <a:pt x="1810" y="1238"/>
                  </a:lnTo>
                  <a:lnTo>
                    <a:pt x="1797" y="1242"/>
                  </a:lnTo>
                  <a:lnTo>
                    <a:pt x="1782" y="1245"/>
                  </a:lnTo>
                  <a:lnTo>
                    <a:pt x="1765" y="1245"/>
                  </a:lnTo>
                  <a:lnTo>
                    <a:pt x="1765" y="1245"/>
                  </a:lnTo>
                  <a:lnTo>
                    <a:pt x="1746" y="1244"/>
                  </a:lnTo>
                  <a:lnTo>
                    <a:pt x="1728" y="1241"/>
                  </a:lnTo>
                  <a:lnTo>
                    <a:pt x="1710" y="1235"/>
                  </a:lnTo>
                  <a:lnTo>
                    <a:pt x="1693" y="1227"/>
                  </a:lnTo>
                  <a:lnTo>
                    <a:pt x="1677" y="1218"/>
                  </a:lnTo>
                  <a:lnTo>
                    <a:pt x="1662" y="1206"/>
                  </a:lnTo>
                  <a:lnTo>
                    <a:pt x="1649" y="1193"/>
                  </a:lnTo>
                  <a:lnTo>
                    <a:pt x="1635" y="1178"/>
                  </a:lnTo>
                  <a:lnTo>
                    <a:pt x="1623" y="1161"/>
                  </a:lnTo>
                  <a:lnTo>
                    <a:pt x="1613" y="1145"/>
                  </a:lnTo>
                  <a:lnTo>
                    <a:pt x="1604" y="1126"/>
                  </a:lnTo>
                  <a:lnTo>
                    <a:pt x="1595" y="1105"/>
                  </a:lnTo>
                  <a:lnTo>
                    <a:pt x="1589" y="1084"/>
                  </a:lnTo>
                  <a:lnTo>
                    <a:pt x="1584" y="1063"/>
                  </a:lnTo>
                  <a:lnTo>
                    <a:pt x="1581" y="1039"/>
                  </a:lnTo>
                  <a:lnTo>
                    <a:pt x="1581" y="1016"/>
                  </a:lnTo>
                  <a:lnTo>
                    <a:pt x="1581" y="1016"/>
                  </a:lnTo>
                  <a:lnTo>
                    <a:pt x="1581" y="993"/>
                  </a:lnTo>
                  <a:lnTo>
                    <a:pt x="1584" y="970"/>
                  </a:lnTo>
                  <a:lnTo>
                    <a:pt x="1589" y="948"/>
                  </a:lnTo>
                  <a:lnTo>
                    <a:pt x="1595" y="927"/>
                  </a:lnTo>
                  <a:lnTo>
                    <a:pt x="1604" y="907"/>
                  </a:lnTo>
                  <a:lnTo>
                    <a:pt x="1613" y="888"/>
                  </a:lnTo>
                  <a:lnTo>
                    <a:pt x="1623" y="870"/>
                  </a:lnTo>
                  <a:lnTo>
                    <a:pt x="1635" y="854"/>
                  </a:lnTo>
                  <a:lnTo>
                    <a:pt x="1649" y="839"/>
                  </a:lnTo>
                  <a:lnTo>
                    <a:pt x="1662" y="825"/>
                  </a:lnTo>
                  <a:lnTo>
                    <a:pt x="1677" y="815"/>
                  </a:lnTo>
                  <a:lnTo>
                    <a:pt x="1693" y="804"/>
                  </a:lnTo>
                  <a:lnTo>
                    <a:pt x="1710" y="797"/>
                  </a:lnTo>
                  <a:lnTo>
                    <a:pt x="1728" y="791"/>
                  </a:lnTo>
                  <a:lnTo>
                    <a:pt x="1746" y="788"/>
                  </a:lnTo>
                  <a:lnTo>
                    <a:pt x="1765" y="786"/>
                  </a:lnTo>
                  <a:lnTo>
                    <a:pt x="1765" y="786"/>
                  </a:lnTo>
                  <a:close/>
                </a:path>
              </a:pathLst>
            </a:custGeom>
            <a:solidFill>
              <a:srgbClr val="67328E"/>
            </a:solidFill>
            <a:ln w="28575" algn="ctr">
              <a:solidFill>
                <a:srgbClr val="67328E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36000" tIns="32400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  <a:p>
              <a:pPr marL="87313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Communication </a:t>
              </a:r>
            </a:p>
            <a:p>
              <a:pPr marL="87313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support</a:t>
              </a: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884FB2E-26C1-88E7-1D3D-8D2379171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3" y="4289970"/>
              <a:ext cx="1798637" cy="1570037"/>
            </a:xfrm>
            <a:custGeom>
              <a:avLst/>
              <a:gdLst>
                <a:gd name="T0" fmla="*/ 791 w 2377"/>
                <a:gd name="T1" fmla="*/ 179 h 1976"/>
                <a:gd name="T2" fmla="*/ 813 w 2377"/>
                <a:gd name="T3" fmla="*/ 131 h 1976"/>
                <a:gd name="T4" fmla="*/ 855 w 2377"/>
                <a:gd name="T5" fmla="*/ 89 h 1976"/>
                <a:gd name="T6" fmla="*/ 886 w 2377"/>
                <a:gd name="T7" fmla="*/ 70 h 1976"/>
                <a:gd name="T8" fmla="*/ 907 w 2377"/>
                <a:gd name="T9" fmla="*/ 43 h 1976"/>
                <a:gd name="T10" fmla="*/ 904 w 2377"/>
                <a:gd name="T11" fmla="*/ 19 h 1976"/>
                <a:gd name="T12" fmla="*/ 877 w 2377"/>
                <a:gd name="T13" fmla="*/ 3 h 1976"/>
                <a:gd name="T14" fmla="*/ 0 w 2377"/>
                <a:gd name="T15" fmla="*/ 1976 h 1976"/>
                <a:gd name="T16" fmla="*/ 1980 w 2377"/>
                <a:gd name="T17" fmla="*/ 1121 h 1976"/>
                <a:gd name="T18" fmla="*/ 1986 w 2377"/>
                <a:gd name="T19" fmla="*/ 1090 h 1976"/>
                <a:gd name="T20" fmla="*/ 2004 w 2377"/>
                <a:gd name="T21" fmla="*/ 1069 h 1976"/>
                <a:gd name="T22" fmla="*/ 2031 w 2377"/>
                <a:gd name="T23" fmla="*/ 1072 h 1976"/>
                <a:gd name="T24" fmla="*/ 2057 w 2377"/>
                <a:gd name="T25" fmla="*/ 1099 h 1976"/>
                <a:gd name="T26" fmla="*/ 2079 w 2377"/>
                <a:gd name="T27" fmla="*/ 1134 h 1976"/>
                <a:gd name="T28" fmla="*/ 2121 w 2377"/>
                <a:gd name="T29" fmla="*/ 1170 h 1976"/>
                <a:gd name="T30" fmla="*/ 2175 w 2377"/>
                <a:gd name="T31" fmla="*/ 1188 h 1976"/>
                <a:gd name="T32" fmla="*/ 2229 w 2377"/>
                <a:gd name="T33" fmla="*/ 1184 h 1976"/>
                <a:gd name="T34" fmla="*/ 2294 w 2377"/>
                <a:gd name="T35" fmla="*/ 1149 h 1976"/>
                <a:gd name="T36" fmla="*/ 2345 w 2377"/>
                <a:gd name="T37" fmla="*/ 1088 h 1976"/>
                <a:gd name="T38" fmla="*/ 2372 w 2377"/>
                <a:gd name="T39" fmla="*/ 1006 h 1976"/>
                <a:gd name="T40" fmla="*/ 2375 w 2377"/>
                <a:gd name="T41" fmla="*/ 936 h 1976"/>
                <a:gd name="T42" fmla="*/ 2354 w 2377"/>
                <a:gd name="T43" fmla="*/ 850 h 1976"/>
                <a:gd name="T44" fmla="*/ 2309 w 2377"/>
                <a:gd name="T45" fmla="*/ 783 h 1976"/>
                <a:gd name="T46" fmla="*/ 2247 w 2377"/>
                <a:gd name="T47" fmla="*/ 740 h 1976"/>
                <a:gd name="T48" fmla="*/ 2191 w 2377"/>
                <a:gd name="T49" fmla="*/ 729 h 1976"/>
                <a:gd name="T50" fmla="*/ 2133 w 2377"/>
                <a:gd name="T51" fmla="*/ 743 h 1976"/>
                <a:gd name="T52" fmla="*/ 2093 w 2377"/>
                <a:gd name="T53" fmla="*/ 770 h 1976"/>
                <a:gd name="T54" fmla="*/ 2063 w 2377"/>
                <a:gd name="T55" fmla="*/ 810 h 1976"/>
                <a:gd name="T56" fmla="*/ 2037 w 2377"/>
                <a:gd name="T57" fmla="*/ 843 h 1976"/>
                <a:gd name="T58" fmla="*/ 2010 w 2377"/>
                <a:gd name="T59" fmla="*/ 852 h 1976"/>
                <a:gd name="T60" fmla="*/ 1989 w 2377"/>
                <a:gd name="T61" fmla="*/ 837 h 1976"/>
                <a:gd name="T62" fmla="*/ 1980 w 2377"/>
                <a:gd name="T63" fmla="*/ 798 h 1976"/>
                <a:gd name="T64" fmla="*/ 1178 w 2377"/>
                <a:gd name="T65" fmla="*/ 0 h 1976"/>
                <a:gd name="T66" fmla="*/ 1146 w 2377"/>
                <a:gd name="T67" fmla="*/ 6 h 1976"/>
                <a:gd name="T68" fmla="*/ 1127 w 2377"/>
                <a:gd name="T69" fmla="*/ 25 h 1976"/>
                <a:gd name="T70" fmla="*/ 1128 w 2377"/>
                <a:gd name="T71" fmla="*/ 51 h 1976"/>
                <a:gd name="T72" fmla="*/ 1155 w 2377"/>
                <a:gd name="T73" fmla="*/ 76 h 1976"/>
                <a:gd name="T74" fmla="*/ 1191 w 2377"/>
                <a:gd name="T75" fmla="*/ 98 h 1976"/>
                <a:gd name="T76" fmla="*/ 1227 w 2377"/>
                <a:gd name="T77" fmla="*/ 142 h 1976"/>
                <a:gd name="T78" fmla="*/ 1245 w 2377"/>
                <a:gd name="T79" fmla="*/ 196 h 1976"/>
                <a:gd name="T80" fmla="*/ 1242 w 2377"/>
                <a:gd name="T81" fmla="*/ 248 h 1976"/>
                <a:gd name="T82" fmla="*/ 1206 w 2377"/>
                <a:gd name="T83" fmla="*/ 314 h 1976"/>
                <a:gd name="T84" fmla="*/ 1145 w 2377"/>
                <a:gd name="T85" fmla="*/ 365 h 1976"/>
                <a:gd name="T86" fmla="*/ 1063 w 2377"/>
                <a:gd name="T87" fmla="*/ 391 h 1976"/>
                <a:gd name="T88" fmla="*/ 994 w 2377"/>
                <a:gd name="T89" fmla="*/ 394 h 1976"/>
                <a:gd name="T90" fmla="*/ 907 w 2377"/>
                <a:gd name="T91" fmla="*/ 374 h 1976"/>
                <a:gd name="T92" fmla="*/ 840 w 2377"/>
                <a:gd name="T93" fmla="*/ 329 h 1976"/>
                <a:gd name="T94" fmla="*/ 798 w 2377"/>
                <a:gd name="T95" fmla="*/ 266 h 1976"/>
                <a:gd name="T96" fmla="*/ 788 w 2377"/>
                <a:gd name="T97" fmla="*/ 212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7" h="1976">
                  <a:moveTo>
                    <a:pt x="788" y="212"/>
                  </a:moveTo>
                  <a:lnTo>
                    <a:pt x="788" y="212"/>
                  </a:lnTo>
                  <a:lnTo>
                    <a:pt x="788" y="196"/>
                  </a:lnTo>
                  <a:lnTo>
                    <a:pt x="791" y="179"/>
                  </a:lnTo>
                  <a:lnTo>
                    <a:pt x="795" y="166"/>
                  </a:lnTo>
                  <a:lnTo>
                    <a:pt x="800" y="152"/>
                  </a:lnTo>
                  <a:lnTo>
                    <a:pt x="806" y="142"/>
                  </a:lnTo>
                  <a:lnTo>
                    <a:pt x="813" y="131"/>
                  </a:lnTo>
                  <a:lnTo>
                    <a:pt x="821" y="121"/>
                  </a:lnTo>
                  <a:lnTo>
                    <a:pt x="828" y="113"/>
                  </a:lnTo>
                  <a:lnTo>
                    <a:pt x="843" y="98"/>
                  </a:lnTo>
                  <a:lnTo>
                    <a:pt x="855" y="89"/>
                  </a:lnTo>
                  <a:lnTo>
                    <a:pt x="868" y="82"/>
                  </a:lnTo>
                  <a:lnTo>
                    <a:pt x="868" y="82"/>
                  </a:lnTo>
                  <a:lnTo>
                    <a:pt x="877" y="76"/>
                  </a:lnTo>
                  <a:lnTo>
                    <a:pt x="886" y="70"/>
                  </a:lnTo>
                  <a:lnTo>
                    <a:pt x="894" y="64"/>
                  </a:lnTo>
                  <a:lnTo>
                    <a:pt x="900" y="57"/>
                  </a:lnTo>
                  <a:lnTo>
                    <a:pt x="904" y="51"/>
                  </a:lnTo>
                  <a:lnTo>
                    <a:pt x="907" y="43"/>
                  </a:lnTo>
                  <a:lnTo>
                    <a:pt x="909" y="37"/>
                  </a:lnTo>
                  <a:lnTo>
                    <a:pt x="909" y="31"/>
                  </a:lnTo>
                  <a:lnTo>
                    <a:pt x="907" y="25"/>
                  </a:lnTo>
                  <a:lnTo>
                    <a:pt x="904" y="19"/>
                  </a:lnTo>
                  <a:lnTo>
                    <a:pt x="900" y="13"/>
                  </a:lnTo>
                  <a:lnTo>
                    <a:pt x="894" y="9"/>
                  </a:lnTo>
                  <a:lnTo>
                    <a:pt x="886" y="6"/>
                  </a:lnTo>
                  <a:lnTo>
                    <a:pt x="877" y="3"/>
                  </a:lnTo>
                  <a:lnTo>
                    <a:pt x="867" y="1"/>
                  </a:lnTo>
                  <a:lnTo>
                    <a:pt x="856" y="0"/>
                  </a:lnTo>
                  <a:lnTo>
                    <a:pt x="0" y="0"/>
                  </a:lnTo>
                  <a:lnTo>
                    <a:pt x="0" y="1976"/>
                  </a:lnTo>
                  <a:lnTo>
                    <a:pt x="1979" y="1976"/>
                  </a:lnTo>
                  <a:lnTo>
                    <a:pt x="1979" y="1522"/>
                  </a:lnTo>
                  <a:lnTo>
                    <a:pt x="1980" y="1522"/>
                  </a:lnTo>
                  <a:lnTo>
                    <a:pt x="1980" y="1121"/>
                  </a:lnTo>
                  <a:lnTo>
                    <a:pt x="1980" y="1121"/>
                  </a:lnTo>
                  <a:lnTo>
                    <a:pt x="1982" y="1109"/>
                  </a:lnTo>
                  <a:lnTo>
                    <a:pt x="1983" y="1099"/>
                  </a:lnTo>
                  <a:lnTo>
                    <a:pt x="1986" y="1090"/>
                  </a:lnTo>
                  <a:lnTo>
                    <a:pt x="1989" y="1082"/>
                  </a:lnTo>
                  <a:lnTo>
                    <a:pt x="1994" y="1076"/>
                  </a:lnTo>
                  <a:lnTo>
                    <a:pt x="2000" y="1072"/>
                  </a:lnTo>
                  <a:lnTo>
                    <a:pt x="2004" y="1069"/>
                  </a:lnTo>
                  <a:lnTo>
                    <a:pt x="2010" y="1067"/>
                  </a:lnTo>
                  <a:lnTo>
                    <a:pt x="2018" y="1067"/>
                  </a:lnTo>
                  <a:lnTo>
                    <a:pt x="2024" y="1069"/>
                  </a:lnTo>
                  <a:lnTo>
                    <a:pt x="2031" y="1072"/>
                  </a:lnTo>
                  <a:lnTo>
                    <a:pt x="2037" y="1076"/>
                  </a:lnTo>
                  <a:lnTo>
                    <a:pt x="2045" y="1082"/>
                  </a:lnTo>
                  <a:lnTo>
                    <a:pt x="2051" y="1090"/>
                  </a:lnTo>
                  <a:lnTo>
                    <a:pt x="2057" y="1099"/>
                  </a:lnTo>
                  <a:lnTo>
                    <a:pt x="2063" y="1109"/>
                  </a:lnTo>
                  <a:lnTo>
                    <a:pt x="2063" y="1109"/>
                  </a:lnTo>
                  <a:lnTo>
                    <a:pt x="2070" y="1121"/>
                  </a:lnTo>
                  <a:lnTo>
                    <a:pt x="2079" y="1134"/>
                  </a:lnTo>
                  <a:lnTo>
                    <a:pt x="2093" y="1149"/>
                  </a:lnTo>
                  <a:lnTo>
                    <a:pt x="2102" y="1157"/>
                  </a:lnTo>
                  <a:lnTo>
                    <a:pt x="2111" y="1163"/>
                  </a:lnTo>
                  <a:lnTo>
                    <a:pt x="2121" y="1170"/>
                  </a:lnTo>
                  <a:lnTo>
                    <a:pt x="2133" y="1176"/>
                  </a:lnTo>
                  <a:lnTo>
                    <a:pt x="2146" y="1181"/>
                  </a:lnTo>
                  <a:lnTo>
                    <a:pt x="2160" y="1185"/>
                  </a:lnTo>
                  <a:lnTo>
                    <a:pt x="2175" y="1188"/>
                  </a:lnTo>
                  <a:lnTo>
                    <a:pt x="2191" y="1188"/>
                  </a:lnTo>
                  <a:lnTo>
                    <a:pt x="2191" y="1188"/>
                  </a:lnTo>
                  <a:lnTo>
                    <a:pt x="2211" y="1188"/>
                  </a:lnTo>
                  <a:lnTo>
                    <a:pt x="2229" y="1184"/>
                  </a:lnTo>
                  <a:lnTo>
                    <a:pt x="2247" y="1179"/>
                  </a:lnTo>
                  <a:lnTo>
                    <a:pt x="2263" y="1170"/>
                  </a:lnTo>
                  <a:lnTo>
                    <a:pt x="2279" y="1161"/>
                  </a:lnTo>
                  <a:lnTo>
                    <a:pt x="2294" y="1149"/>
                  </a:lnTo>
                  <a:lnTo>
                    <a:pt x="2309" y="1136"/>
                  </a:lnTo>
                  <a:lnTo>
                    <a:pt x="2321" y="1121"/>
                  </a:lnTo>
                  <a:lnTo>
                    <a:pt x="2333" y="1106"/>
                  </a:lnTo>
                  <a:lnTo>
                    <a:pt x="2345" y="1088"/>
                  </a:lnTo>
                  <a:lnTo>
                    <a:pt x="2354" y="1069"/>
                  </a:lnTo>
                  <a:lnTo>
                    <a:pt x="2362" y="1049"/>
                  </a:lnTo>
                  <a:lnTo>
                    <a:pt x="2368" y="1028"/>
                  </a:lnTo>
                  <a:lnTo>
                    <a:pt x="2372" y="1006"/>
                  </a:lnTo>
                  <a:lnTo>
                    <a:pt x="2375" y="983"/>
                  </a:lnTo>
                  <a:lnTo>
                    <a:pt x="2377" y="960"/>
                  </a:lnTo>
                  <a:lnTo>
                    <a:pt x="2377" y="960"/>
                  </a:lnTo>
                  <a:lnTo>
                    <a:pt x="2375" y="936"/>
                  </a:lnTo>
                  <a:lnTo>
                    <a:pt x="2372" y="913"/>
                  </a:lnTo>
                  <a:lnTo>
                    <a:pt x="2368" y="891"/>
                  </a:lnTo>
                  <a:lnTo>
                    <a:pt x="2362" y="870"/>
                  </a:lnTo>
                  <a:lnTo>
                    <a:pt x="2354" y="850"/>
                  </a:lnTo>
                  <a:lnTo>
                    <a:pt x="2345" y="831"/>
                  </a:lnTo>
                  <a:lnTo>
                    <a:pt x="2333" y="813"/>
                  </a:lnTo>
                  <a:lnTo>
                    <a:pt x="2321" y="797"/>
                  </a:lnTo>
                  <a:lnTo>
                    <a:pt x="2309" y="783"/>
                  </a:lnTo>
                  <a:lnTo>
                    <a:pt x="2294" y="770"/>
                  </a:lnTo>
                  <a:lnTo>
                    <a:pt x="2279" y="758"/>
                  </a:lnTo>
                  <a:lnTo>
                    <a:pt x="2263" y="749"/>
                  </a:lnTo>
                  <a:lnTo>
                    <a:pt x="2247" y="740"/>
                  </a:lnTo>
                  <a:lnTo>
                    <a:pt x="2229" y="735"/>
                  </a:lnTo>
                  <a:lnTo>
                    <a:pt x="2211" y="731"/>
                  </a:lnTo>
                  <a:lnTo>
                    <a:pt x="2191" y="729"/>
                  </a:lnTo>
                  <a:lnTo>
                    <a:pt x="2191" y="729"/>
                  </a:lnTo>
                  <a:lnTo>
                    <a:pt x="2175" y="731"/>
                  </a:lnTo>
                  <a:lnTo>
                    <a:pt x="2160" y="734"/>
                  </a:lnTo>
                  <a:lnTo>
                    <a:pt x="2146" y="737"/>
                  </a:lnTo>
                  <a:lnTo>
                    <a:pt x="2133" y="743"/>
                  </a:lnTo>
                  <a:lnTo>
                    <a:pt x="2121" y="749"/>
                  </a:lnTo>
                  <a:lnTo>
                    <a:pt x="2111" y="755"/>
                  </a:lnTo>
                  <a:lnTo>
                    <a:pt x="2102" y="762"/>
                  </a:lnTo>
                  <a:lnTo>
                    <a:pt x="2093" y="770"/>
                  </a:lnTo>
                  <a:lnTo>
                    <a:pt x="2079" y="785"/>
                  </a:lnTo>
                  <a:lnTo>
                    <a:pt x="2070" y="798"/>
                  </a:lnTo>
                  <a:lnTo>
                    <a:pt x="2063" y="810"/>
                  </a:lnTo>
                  <a:lnTo>
                    <a:pt x="2063" y="810"/>
                  </a:lnTo>
                  <a:lnTo>
                    <a:pt x="2057" y="820"/>
                  </a:lnTo>
                  <a:lnTo>
                    <a:pt x="2051" y="829"/>
                  </a:lnTo>
                  <a:lnTo>
                    <a:pt x="2045" y="837"/>
                  </a:lnTo>
                  <a:lnTo>
                    <a:pt x="2037" y="843"/>
                  </a:lnTo>
                  <a:lnTo>
                    <a:pt x="2031" y="847"/>
                  </a:lnTo>
                  <a:lnTo>
                    <a:pt x="2024" y="850"/>
                  </a:lnTo>
                  <a:lnTo>
                    <a:pt x="2018" y="852"/>
                  </a:lnTo>
                  <a:lnTo>
                    <a:pt x="2010" y="852"/>
                  </a:lnTo>
                  <a:lnTo>
                    <a:pt x="2004" y="850"/>
                  </a:lnTo>
                  <a:lnTo>
                    <a:pt x="2000" y="847"/>
                  </a:lnTo>
                  <a:lnTo>
                    <a:pt x="1994" y="843"/>
                  </a:lnTo>
                  <a:lnTo>
                    <a:pt x="1989" y="837"/>
                  </a:lnTo>
                  <a:lnTo>
                    <a:pt x="1986" y="829"/>
                  </a:lnTo>
                  <a:lnTo>
                    <a:pt x="1983" y="820"/>
                  </a:lnTo>
                  <a:lnTo>
                    <a:pt x="1982" y="810"/>
                  </a:lnTo>
                  <a:lnTo>
                    <a:pt x="1980" y="798"/>
                  </a:lnTo>
                  <a:lnTo>
                    <a:pt x="1980" y="547"/>
                  </a:lnTo>
                  <a:lnTo>
                    <a:pt x="1979" y="547"/>
                  </a:lnTo>
                  <a:lnTo>
                    <a:pt x="1979" y="0"/>
                  </a:lnTo>
                  <a:lnTo>
                    <a:pt x="1178" y="0"/>
                  </a:lnTo>
                  <a:lnTo>
                    <a:pt x="1178" y="0"/>
                  </a:lnTo>
                  <a:lnTo>
                    <a:pt x="1166" y="1"/>
                  </a:lnTo>
                  <a:lnTo>
                    <a:pt x="1155" y="3"/>
                  </a:lnTo>
                  <a:lnTo>
                    <a:pt x="1146" y="6"/>
                  </a:lnTo>
                  <a:lnTo>
                    <a:pt x="1140" y="9"/>
                  </a:lnTo>
                  <a:lnTo>
                    <a:pt x="1134" y="13"/>
                  </a:lnTo>
                  <a:lnTo>
                    <a:pt x="1130" y="19"/>
                  </a:lnTo>
                  <a:lnTo>
                    <a:pt x="1127" y="25"/>
                  </a:lnTo>
                  <a:lnTo>
                    <a:pt x="1125" y="31"/>
                  </a:lnTo>
                  <a:lnTo>
                    <a:pt x="1125" y="37"/>
                  </a:lnTo>
                  <a:lnTo>
                    <a:pt x="1125" y="43"/>
                  </a:lnTo>
                  <a:lnTo>
                    <a:pt x="1128" y="51"/>
                  </a:lnTo>
                  <a:lnTo>
                    <a:pt x="1133" y="57"/>
                  </a:lnTo>
                  <a:lnTo>
                    <a:pt x="1139" y="64"/>
                  </a:lnTo>
                  <a:lnTo>
                    <a:pt x="1146" y="70"/>
                  </a:lnTo>
                  <a:lnTo>
                    <a:pt x="1155" y="76"/>
                  </a:lnTo>
                  <a:lnTo>
                    <a:pt x="1166" y="82"/>
                  </a:lnTo>
                  <a:lnTo>
                    <a:pt x="1166" y="82"/>
                  </a:lnTo>
                  <a:lnTo>
                    <a:pt x="1178" y="89"/>
                  </a:lnTo>
                  <a:lnTo>
                    <a:pt x="1191" y="98"/>
                  </a:lnTo>
                  <a:lnTo>
                    <a:pt x="1206" y="113"/>
                  </a:lnTo>
                  <a:lnTo>
                    <a:pt x="1214" y="121"/>
                  </a:lnTo>
                  <a:lnTo>
                    <a:pt x="1221" y="131"/>
                  </a:lnTo>
                  <a:lnTo>
                    <a:pt x="1227" y="142"/>
                  </a:lnTo>
                  <a:lnTo>
                    <a:pt x="1233" y="152"/>
                  </a:lnTo>
                  <a:lnTo>
                    <a:pt x="1239" y="166"/>
                  </a:lnTo>
                  <a:lnTo>
                    <a:pt x="1242" y="179"/>
                  </a:lnTo>
                  <a:lnTo>
                    <a:pt x="1245" y="196"/>
                  </a:lnTo>
                  <a:lnTo>
                    <a:pt x="1247" y="212"/>
                  </a:lnTo>
                  <a:lnTo>
                    <a:pt x="1247" y="212"/>
                  </a:lnTo>
                  <a:lnTo>
                    <a:pt x="1245" y="230"/>
                  </a:lnTo>
                  <a:lnTo>
                    <a:pt x="1242" y="248"/>
                  </a:lnTo>
                  <a:lnTo>
                    <a:pt x="1236" y="266"/>
                  </a:lnTo>
                  <a:lnTo>
                    <a:pt x="1229" y="282"/>
                  </a:lnTo>
                  <a:lnTo>
                    <a:pt x="1218" y="299"/>
                  </a:lnTo>
                  <a:lnTo>
                    <a:pt x="1206" y="314"/>
                  </a:lnTo>
                  <a:lnTo>
                    <a:pt x="1194" y="329"/>
                  </a:lnTo>
                  <a:lnTo>
                    <a:pt x="1179" y="342"/>
                  </a:lnTo>
                  <a:lnTo>
                    <a:pt x="1163" y="354"/>
                  </a:lnTo>
                  <a:lnTo>
                    <a:pt x="1145" y="365"/>
                  </a:lnTo>
                  <a:lnTo>
                    <a:pt x="1125" y="374"/>
                  </a:lnTo>
                  <a:lnTo>
                    <a:pt x="1106" y="381"/>
                  </a:lnTo>
                  <a:lnTo>
                    <a:pt x="1085" y="387"/>
                  </a:lnTo>
                  <a:lnTo>
                    <a:pt x="1063" y="391"/>
                  </a:lnTo>
                  <a:lnTo>
                    <a:pt x="1040" y="394"/>
                  </a:lnTo>
                  <a:lnTo>
                    <a:pt x="1016" y="396"/>
                  </a:lnTo>
                  <a:lnTo>
                    <a:pt x="1016" y="396"/>
                  </a:lnTo>
                  <a:lnTo>
                    <a:pt x="994" y="394"/>
                  </a:lnTo>
                  <a:lnTo>
                    <a:pt x="970" y="391"/>
                  </a:lnTo>
                  <a:lnTo>
                    <a:pt x="949" y="387"/>
                  </a:lnTo>
                  <a:lnTo>
                    <a:pt x="928" y="381"/>
                  </a:lnTo>
                  <a:lnTo>
                    <a:pt x="907" y="374"/>
                  </a:lnTo>
                  <a:lnTo>
                    <a:pt x="888" y="365"/>
                  </a:lnTo>
                  <a:lnTo>
                    <a:pt x="871" y="354"/>
                  </a:lnTo>
                  <a:lnTo>
                    <a:pt x="855" y="342"/>
                  </a:lnTo>
                  <a:lnTo>
                    <a:pt x="840" y="329"/>
                  </a:lnTo>
                  <a:lnTo>
                    <a:pt x="827" y="314"/>
                  </a:lnTo>
                  <a:lnTo>
                    <a:pt x="815" y="299"/>
                  </a:lnTo>
                  <a:lnTo>
                    <a:pt x="806" y="282"/>
                  </a:lnTo>
                  <a:lnTo>
                    <a:pt x="798" y="266"/>
                  </a:lnTo>
                  <a:lnTo>
                    <a:pt x="792" y="248"/>
                  </a:lnTo>
                  <a:lnTo>
                    <a:pt x="789" y="230"/>
                  </a:lnTo>
                  <a:lnTo>
                    <a:pt x="788" y="212"/>
                  </a:lnTo>
                  <a:lnTo>
                    <a:pt x="788" y="212"/>
                  </a:lnTo>
                  <a:close/>
                </a:path>
              </a:pathLst>
            </a:custGeom>
            <a:solidFill>
              <a:srgbClr val="008F8B"/>
            </a:solidFill>
            <a:ln w="28575">
              <a:solidFill>
                <a:srgbClr val="008F8B"/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Ins="324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6189DCB-29B4-71E8-6F84-ECE511B78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929607"/>
              <a:ext cx="1884362" cy="1955800"/>
            </a:xfrm>
            <a:custGeom>
              <a:avLst/>
              <a:gdLst>
                <a:gd name="T0" fmla="*/ 2145 w 2376"/>
                <a:gd name="T1" fmla="*/ 1136 h 2374"/>
                <a:gd name="T2" fmla="*/ 2092 w 2376"/>
                <a:gd name="T3" fmla="*/ 1169 h 2374"/>
                <a:gd name="T4" fmla="*/ 2056 w 2376"/>
                <a:gd name="T5" fmla="*/ 1218 h 2374"/>
                <a:gd name="T6" fmla="*/ 2023 w 2376"/>
                <a:gd name="T7" fmla="*/ 1248 h 2374"/>
                <a:gd name="T8" fmla="*/ 1993 w 2376"/>
                <a:gd name="T9" fmla="*/ 1241 h 2374"/>
                <a:gd name="T10" fmla="*/ 1979 w 2376"/>
                <a:gd name="T11" fmla="*/ 1198 h 2374"/>
                <a:gd name="T12" fmla="*/ 1102 w 2376"/>
                <a:gd name="T13" fmla="*/ 393 h 2374"/>
                <a:gd name="T14" fmla="*/ 1072 w 2376"/>
                <a:gd name="T15" fmla="*/ 371 h 2374"/>
                <a:gd name="T16" fmla="*/ 1080 w 2376"/>
                <a:gd name="T17" fmla="*/ 338 h 2374"/>
                <a:gd name="T18" fmla="*/ 1113 w 2376"/>
                <a:gd name="T19" fmla="*/ 314 h 2374"/>
                <a:gd name="T20" fmla="*/ 1168 w 2376"/>
                <a:gd name="T21" fmla="*/ 265 h 2374"/>
                <a:gd name="T22" fmla="*/ 1192 w 2376"/>
                <a:gd name="T23" fmla="*/ 200 h 2374"/>
                <a:gd name="T24" fmla="*/ 1183 w 2376"/>
                <a:gd name="T25" fmla="*/ 130 h 2374"/>
                <a:gd name="T26" fmla="*/ 1126 w 2376"/>
                <a:gd name="T27" fmla="*/ 54 h 2374"/>
                <a:gd name="T28" fmla="*/ 1032 w 2376"/>
                <a:gd name="T29" fmla="*/ 9 h 2374"/>
                <a:gd name="T30" fmla="*/ 939 w 2376"/>
                <a:gd name="T31" fmla="*/ 2 h 2374"/>
                <a:gd name="T32" fmla="*/ 835 w 2376"/>
                <a:gd name="T33" fmla="*/ 32 h 2374"/>
                <a:gd name="T34" fmla="*/ 761 w 2376"/>
                <a:gd name="T35" fmla="*/ 97 h 2374"/>
                <a:gd name="T36" fmla="*/ 734 w 2376"/>
                <a:gd name="T37" fmla="*/ 184 h 2374"/>
                <a:gd name="T38" fmla="*/ 746 w 2376"/>
                <a:gd name="T39" fmla="*/ 242 h 2374"/>
                <a:gd name="T40" fmla="*/ 788 w 2376"/>
                <a:gd name="T41" fmla="*/ 296 h 2374"/>
                <a:gd name="T42" fmla="*/ 833 w 2376"/>
                <a:gd name="T43" fmla="*/ 326 h 2374"/>
                <a:gd name="T44" fmla="*/ 855 w 2376"/>
                <a:gd name="T45" fmla="*/ 359 h 2374"/>
                <a:gd name="T46" fmla="*/ 840 w 2376"/>
                <a:gd name="T47" fmla="*/ 386 h 2374"/>
                <a:gd name="T48" fmla="*/ 0 w 2376"/>
                <a:gd name="T49" fmla="*/ 395 h 2374"/>
                <a:gd name="T50" fmla="*/ 24 w 2376"/>
                <a:gd name="T51" fmla="*/ 1250 h 2374"/>
                <a:gd name="T52" fmla="*/ 72 w 2376"/>
                <a:gd name="T53" fmla="*/ 1208 h 2374"/>
                <a:gd name="T54" fmla="*/ 111 w 2376"/>
                <a:gd name="T55" fmla="*/ 1160 h 2374"/>
                <a:gd name="T56" fmla="*/ 169 w 2376"/>
                <a:gd name="T57" fmla="*/ 1132 h 2374"/>
                <a:gd name="T58" fmla="*/ 238 w 2376"/>
                <a:gd name="T59" fmla="*/ 1133 h 2374"/>
                <a:gd name="T60" fmla="*/ 319 w 2376"/>
                <a:gd name="T61" fmla="*/ 1181 h 2374"/>
                <a:gd name="T62" fmla="*/ 371 w 2376"/>
                <a:gd name="T63" fmla="*/ 1268 h 2374"/>
                <a:gd name="T64" fmla="*/ 386 w 2376"/>
                <a:gd name="T65" fmla="*/ 1358 h 2374"/>
                <a:gd name="T66" fmla="*/ 364 w 2376"/>
                <a:gd name="T67" fmla="*/ 1467 h 2374"/>
                <a:gd name="T68" fmla="*/ 304 w 2376"/>
                <a:gd name="T69" fmla="*/ 1547 h 2374"/>
                <a:gd name="T70" fmla="*/ 220 w 2376"/>
                <a:gd name="T71" fmla="*/ 1586 h 2374"/>
                <a:gd name="T72" fmla="*/ 156 w 2376"/>
                <a:gd name="T73" fmla="*/ 1579 h 2374"/>
                <a:gd name="T74" fmla="*/ 102 w 2376"/>
                <a:gd name="T75" fmla="*/ 1547 h 2374"/>
                <a:gd name="T76" fmla="*/ 63 w 2376"/>
                <a:gd name="T77" fmla="*/ 1492 h 2374"/>
                <a:gd name="T78" fmla="*/ 15 w 2376"/>
                <a:gd name="T79" fmla="*/ 1467 h 2374"/>
                <a:gd name="T80" fmla="*/ 1979 w 2376"/>
                <a:gd name="T81" fmla="*/ 1519 h 2374"/>
                <a:gd name="T82" fmla="*/ 1988 w 2376"/>
                <a:gd name="T83" fmla="*/ 1482 h 2374"/>
                <a:gd name="T84" fmla="*/ 2017 w 2376"/>
                <a:gd name="T85" fmla="*/ 1467 h 2374"/>
                <a:gd name="T86" fmla="*/ 2050 w 2376"/>
                <a:gd name="T87" fmla="*/ 1488 h 2374"/>
                <a:gd name="T88" fmla="*/ 2078 w 2376"/>
                <a:gd name="T89" fmla="*/ 1532 h 2374"/>
                <a:gd name="T90" fmla="*/ 2132 w 2376"/>
                <a:gd name="T91" fmla="*/ 1574 h 2374"/>
                <a:gd name="T92" fmla="*/ 2190 w 2376"/>
                <a:gd name="T93" fmla="*/ 1588 h 2374"/>
                <a:gd name="T94" fmla="*/ 2278 w 2376"/>
                <a:gd name="T95" fmla="*/ 1559 h 2374"/>
                <a:gd name="T96" fmla="*/ 2344 w 2376"/>
                <a:gd name="T97" fmla="*/ 1486 h 2374"/>
                <a:gd name="T98" fmla="*/ 2374 w 2376"/>
                <a:gd name="T99" fmla="*/ 1381 h 2374"/>
                <a:gd name="T100" fmla="*/ 2367 w 2376"/>
                <a:gd name="T101" fmla="*/ 1290 h 2374"/>
                <a:gd name="T102" fmla="*/ 2322 w 2376"/>
                <a:gd name="T103" fmla="*/ 1196 h 2374"/>
                <a:gd name="T104" fmla="*/ 2246 w 2376"/>
                <a:gd name="T105" fmla="*/ 1139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6" h="2374">
                  <a:moveTo>
                    <a:pt x="2190" y="1129"/>
                  </a:moveTo>
                  <a:lnTo>
                    <a:pt x="2190" y="1129"/>
                  </a:lnTo>
                  <a:lnTo>
                    <a:pt x="2174" y="1129"/>
                  </a:lnTo>
                  <a:lnTo>
                    <a:pt x="2159" y="1132"/>
                  </a:lnTo>
                  <a:lnTo>
                    <a:pt x="2145" y="1136"/>
                  </a:lnTo>
                  <a:lnTo>
                    <a:pt x="2132" y="1141"/>
                  </a:lnTo>
                  <a:lnTo>
                    <a:pt x="2121" y="1147"/>
                  </a:lnTo>
                  <a:lnTo>
                    <a:pt x="2110" y="1154"/>
                  </a:lnTo>
                  <a:lnTo>
                    <a:pt x="2101" y="1162"/>
                  </a:lnTo>
                  <a:lnTo>
                    <a:pt x="2092" y="1169"/>
                  </a:lnTo>
                  <a:lnTo>
                    <a:pt x="2078" y="1184"/>
                  </a:lnTo>
                  <a:lnTo>
                    <a:pt x="2069" y="1196"/>
                  </a:lnTo>
                  <a:lnTo>
                    <a:pt x="2062" y="1210"/>
                  </a:lnTo>
                  <a:lnTo>
                    <a:pt x="2062" y="1210"/>
                  </a:lnTo>
                  <a:lnTo>
                    <a:pt x="2056" y="1218"/>
                  </a:lnTo>
                  <a:lnTo>
                    <a:pt x="2050" y="1227"/>
                  </a:lnTo>
                  <a:lnTo>
                    <a:pt x="2044" y="1235"/>
                  </a:lnTo>
                  <a:lnTo>
                    <a:pt x="2036" y="1241"/>
                  </a:lnTo>
                  <a:lnTo>
                    <a:pt x="2030" y="1245"/>
                  </a:lnTo>
                  <a:lnTo>
                    <a:pt x="2023" y="1248"/>
                  </a:lnTo>
                  <a:lnTo>
                    <a:pt x="2017" y="1250"/>
                  </a:lnTo>
                  <a:lnTo>
                    <a:pt x="2009" y="1250"/>
                  </a:lnTo>
                  <a:lnTo>
                    <a:pt x="2003" y="1248"/>
                  </a:lnTo>
                  <a:lnTo>
                    <a:pt x="1999" y="1245"/>
                  </a:lnTo>
                  <a:lnTo>
                    <a:pt x="1993" y="1241"/>
                  </a:lnTo>
                  <a:lnTo>
                    <a:pt x="1988" y="1235"/>
                  </a:lnTo>
                  <a:lnTo>
                    <a:pt x="1985" y="1227"/>
                  </a:lnTo>
                  <a:lnTo>
                    <a:pt x="1982" y="1218"/>
                  </a:lnTo>
                  <a:lnTo>
                    <a:pt x="1981" y="1208"/>
                  </a:lnTo>
                  <a:lnTo>
                    <a:pt x="1979" y="1198"/>
                  </a:lnTo>
                  <a:lnTo>
                    <a:pt x="1979" y="395"/>
                  </a:lnTo>
                  <a:lnTo>
                    <a:pt x="1125" y="395"/>
                  </a:lnTo>
                  <a:lnTo>
                    <a:pt x="1125" y="395"/>
                  </a:lnTo>
                  <a:lnTo>
                    <a:pt x="1113" y="395"/>
                  </a:lnTo>
                  <a:lnTo>
                    <a:pt x="1102" y="393"/>
                  </a:lnTo>
                  <a:lnTo>
                    <a:pt x="1093" y="390"/>
                  </a:lnTo>
                  <a:lnTo>
                    <a:pt x="1086" y="386"/>
                  </a:lnTo>
                  <a:lnTo>
                    <a:pt x="1080" y="381"/>
                  </a:lnTo>
                  <a:lnTo>
                    <a:pt x="1075" y="377"/>
                  </a:lnTo>
                  <a:lnTo>
                    <a:pt x="1072" y="371"/>
                  </a:lnTo>
                  <a:lnTo>
                    <a:pt x="1071" y="365"/>
                  </a:lnTo>
                  <a:lnTo>
                    <a:pt x="1071" y="359"/>
                  </a:lnTo>
                  <a:lnTo>
                    <a:pt x="1072" y="351"/>
                  </a:lnTo>
                  <a:lnTo>
                    <a:pt x="1075" y="345"/>
                  </a:lnTo>
                  <a:lnTo>
                    <a:pt x="1080" y="338"/>
                  </a:lnTo>
                  <a:lnTo>
                    <a:pt x="1086" y="332"/>
                  </a:lnTo>
                  <a:lnTo>
                    <a:pt x="1093" y="326"/>
                  </a:lnTo>
                  <a:lnTo>
                    <a:pt x="1102" y="319"/>
                  </a:lnTo>
                  <a:lnTo>
                    <a:pt x="1113" y="314"/>
                  </a:lnTo>
                  <a:lnTo>
                    <a:pt x="1113" y="314"/>
                  </a:lnTo>
                  <a:lnTo>
                    <a:pt x="1125" y="307"/>
                  </a:lnTo>
                  <a:lnTo>
                    <a:pt x="1138" y="296"/>
                  </a:lnTo>
                  <a:lnTo>
                    <a:pt x="1153" y="283"/>
                  </a:lnTo>
                  <a:lnTo>
                    <a:pt x="1160" y="275"/>
                  </a:lnTo>
                  <a:lnTo>
                    <a:pt x="1168" y="265"/>
                  </a:lnTo>
                  <a:lnTo>
                    <a:pt x="1174" y="254"/>
                  </a:lnTo>
                  <a:lnTo>
                    <a:pt x="1180" y="242"/>
                  </a:lnTo>
                  <a:lnTo>
                    <a:pt x="1186" y="230"/>
                  </a:lnTo>
                  <a:lnTo>
                    <a:pt x="1189" y="215"/>
                  </a:lnTo>
                  <a:lnTo>
                    <a:pt x="1192" y="200"/>
                  </a:lnTo>
                  <a:lnTo>
                    <a:pt x="1193" y="184"/>
                  </a:lnTo>
                  <a:lnTo>
                    <a:pt x="1193" y="184"/>
                  </a:lnTo>
                  <a:lnTo>
                    <a:pt x="1192" y="166"/>
                  </a:lnTo>
                  <a:lnTo>
                    <a:pt x="1187" y="147"/>
                  </a:lnTo>
                  <a:lnTo>
                    <a:pt x="1183" y="130"/>
                  </a:lnTo>
                  <a:lnTo>
                    <a:pt x="1174" y="112"/>
                  </a:lnTo>
                  <a:lnTo>
                    <a:pt x="1165" y="97"/>
                  </a:lnTo>
                  <a:lnTo>
                    <a:pt x="1153" y="81"/>
                  </a:lnTo>
                  <a:lnTo>
                    <a:pt x="1141" y="67"/>
                  </a:lnTo>
                  <a:lnTo>
                    <a:pt x="1126" y="54"/>
                  </a:lnTo>
                  <a:lnTo>
                    <a:pt x="1110" y="42"/>
                  </a:lnTo>
                  <a:lnTo>
                    <a:pt x="1092" y="32"/>
                  </a:lnTo>
                  <a:lnTo>
                    <a:pt x="1072" y="23"/>
                  </a:lnTo>
                  <a:lnTo>
                    <a:pt x="1053" y="15"/>
                  </a:lnTo>
                  <a:lnTo>
                    <a:pt x="1032" y="9"/>
                  </a:lnTo>
                  <a:lnTo>
                    <a:pt x="1009" y="3"/>
                  </a:lnTo>
                  <a:lnTo>
                    <a:pt x="987" y="2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39" y="2"/>
                  </a:lnTo>
                  <a:lnTo>
                    <a:pt x="917" y="3"/>
                  </a:lnTo>
                  <a:lnTo>
                    <a:pt x="894" y="9"/>
                  </a:lnTo>
                  <a:lnTo>
                    <a:pt x="873" y="15"/>
                  </a:lnTo>
                  <a:lnTo>
                    <a:pt x="854" y="23"/>
                  </a:lnTo>
                  <a:lnTo>
                    <a:pt x="835" y="32"/>
                  </a:lnTo>
                  <a:lnTo>
                    <a:pt x="817" y="42"/>
                  </a:lnTo>
                  <a:lnTo>
                    <a:pt x="802" y="54"/>
                  </a:lnTo>
                  <a:lnTo>
                    <a:pt x="787" y="67"/>
                  </a:lnTo>
                  <a:lnTo>
                    <a:pt x="773" y="81"/>
                  </a:lnTo>
                  <a:lnTo>
                    <a:pt x="761" y="97"/>
                  </a:lnTo>
                  <a:lnTo>
                    <a:pt x="752" y="112"/>
                  </a:lnTo>
                  <a:lnTo>
                    <a:pt x="745" y="130"/>
                  </a:lnTo>
                  <a:lnTo>
                    <a:pt x="739" y="147"/>
                  </a:lnTo>
                  <a:lnTo>
                    <a:pt x="734" y="166"/>
                  </a:lnTo>
                  <a:lnTo>
                    <a:pt x="734" y="184"/>
                  </a:lnTo>
                  <a:lnTo>
                    <a:pt x="734" y="184"/>
                  </a:lnTo>
                  <a:lnTo>
                    <a:pt x="734" y="200"/>
                  </a:lnTo>
                  <a:lnTo>
                    <a:pt x="737" y="215"/>
                  </a:lnTo>
                  <a:lnTo>
                    <a:pt x="742" y="230"/>
                  </a:lnTo>
                  <a:lnTo>
                    <a:pt x="746" y="242"/>
                  </a:lnTo>
                  <a:lnTo>
                    <a:pt x="752" y="254"/>
                  </a:lnTo>
                  <a:lnTo>
                    <a:pt x="760" y="265"/>
                  </a:lnTo>
                  <a:lnTo>
                    <a:pt x="766" y="275"/>
                  </a:lnTo>
                  <a:lnTo>
                    <a:pt x="775" y="283"/>
                  </a:lnTo>
                  <a:lnTo>
                    <a:pt x="788" y="296"/>
                  </a:lnTo>
                  <a:lnTo>
                    <a:pt x="802" y="307"/>
                  </a:lnTo>
                  <a:lnTo>
                    <a:pt x="814" y="314"/>
                  </a:lnTo>
                  <a:lnTo>
                    <a:pt x="814" y="314"/>
                  </a:lnTo>
                  <a:lnTo>
                    <a:pt x="824" y="319"/>
                  </a:lnTo>
                  <a:lnTo>
                    <a:pt x="833" y="326"/>
                  </a:lnTo>
                  <a:lnTo>
                    <a:pt x="840" y="332"/>
                  </a:lnTo>
                  <a:lnTo>
                    <a:pt x="846" y="338"/>
                  </a:lnTo>
                  <a:lnTo>
                    <a:pt x="851" y="345"/>
                  </a:lnTo>
                  <a:lnTo>
                    <a:pt x="854" y="351"/>
                  </a:lnTo>
                  <a:lnTo>
                    <a:pt x="855" y="359"/>
                  </a:lnTo>
                  <a:lnTo>
                    <a:pt x="855" y="365"/>
                  </a:lnTo>
                  <a:lnTo>
                    <a:pt x="854" y="371"/>
                  </a:lnTo>
                  <a:lnTo>
                    <a:pt x="851" y="377"/>
                  </a:lnTo>
                  <a:lnTo>
                    <a:pt x="846" y="381"/>
                  </a:lnTo>
                  <a:lnTo>
                    <a:pt x="840" y="386"/>
                  </a:lnTo>
                  <a:lnTo>
                    <a:pt x="833" y="390"/>
                  </a:lnTo>
                  <a:lnTo>
                    <a:pt x="824" y="393"/>
                  </a:lnTo>
                  <a:lnTo>
                    <a:pt x="814" y="395"/>
                  </a:lnTo>
                  <a:lnTo>
                    <a:pt x="802" y="395"/>
                  </a:lnTo>
                  <a:lnTo>
                    <a:pt x="0" y="395"/>
                  </a:lnTo>
                  <a:lnTo>
                    <a:pt x="0" y="1236"/>
                  </a:lnTo>
                  <a:lnTo>
                    <a:pt x="0" y="1236"/>
                  </a:lnTo>
                  <a:lnTo>
                    <a:pt x="8" y="1244"/>
                  </a:lnTo>
                  <a:lnTo>
                    <a:pt x="15" y="1248"/>
                  </a:lnTo>
                  <a:lnTo>
                    <a:pt x="24" y="1250"/>
                  </a:lnTo>
                  <a:lnTo>
                    <a:pt x="35" y="1247"/>
                  </a:lnTo>
                  <a:lnTo>
                    <a:pt x="45" y="1242"/>
                  </a:lnTo>
                  <a:lnTo>
                    <a:pt x="54" y="1235"/>
                  </a:lnTo>
                  <a:lnTo>
                    <a:pt x="63" y="1223"/>
                  </a:lnTo>
                  <a:lnTo>
                    <a:pt x="72" y="1208"/>
                  </a:lnTo>
                  <a:lnTo>
                    <a:pt x="72" y="1208"/>
                  </a:lnTo>
                  <a:lnTo>
                    <a:pt x="80" y="1196"/>
                  </a:lnTo>
                  <a:lnTo>
                    <a:pt x="89" y="1183"/>
                  </a:lnTo>
                  <a:lnTo>
                    <a:pt x="102" y="1168"/>
                  </a:lnTo>
                  <a:lnTo>
                    <a:pt x="111" y="1160"/>
                  </a:lnTo>
                  <a:lnTo>
                    <a:pt x="120" y="1153"/>
                  </a:lnTo>
                  <a:lnTo>
                    <a:pt x="130" y="1147"/>
                  </a:lnTo>
                  <a:lnTo>
                    <a:pt x="142" y="1141"/>
                  </a:lnTo>
                  <a:lnTo>
                    <a:pt x="156" y="1135"/>
                  </a:lnTo>
                  <a:lnTo>
                    <a:pt x="169" y="1132"/>
                  </a:lnTo>
                  <a:lnTo>
                    <a:pt x="184" y="1129"/>
                  </a:lnTo>
                  <a:lnTo>
                    <a:pt x="201" y="1127"/>
                  </a:lnTo>
                  <a:lnTo>
                    <a:pt x="201" y="1127"/>
                  </a:lnTo>
                  <a:lnTo>
                    <a:pt x="220" y="1129"/>
                  </a:lnTo>
                  <a:lnTo>
                    <a:pt x="238" y="1133"/>
                  </a:lnTo>
                  <a:lnTo>
                    <a:pt x="256" y="1138"/>
                  </a:lnTo>
                  <a:lnTo>
                    <a:pt x="272" y="1147"/>
                  </a:lnTo>
                  <a:lnTo>
                    <a:pt x="289" y="1156"/>
                  </a:lnTo>
                  <a:lnTo>
                    <a:pt x="304" y="1168"/>
                  </a:lnTo>
                  <a:lnTo>
                    <a:pt x="319" y="1181"/>
                  </a:lnTo>
                  <a:lnTo>
                    <a:pt x="331" y="1195"/>
                  </a:lnTo>
                  <a:lnTo>
                    <a:pt x="343" y="1211"/>
                  </a:lnTo>
                  <a:lnTo>
                    <a:pt x="353" y="1229"/>
                  </a:lnTo>
                  <a:lnTo>
                    <a:pt x="364" y="1248"/>
                  </a:lnTo>
                  <a:lnTo>
                    <a:pt x="371" y="1268"/>
                  </a:lnTo>
                  <a:lnTo>
                    <a:pt x="377" y="1289"/>
                  </a:lnTo>
                  <a:lnTo>
                    <a:pt x="382" y="1311"/>
                  </a:lnTo>
                  <a:lnTo>
                    <a:pt x="385" y="1334"/>
                  </a:lnTo>
                  <a:lnTo>
                    <a:pt x="386" y="1358"/>
                  </a:lnTo>
                  <a:lnTo>
                    <a:pt x="386" y="1358"/>
                  </a:lnTo>
                  <a:lnTo>
                    <a:pt x="385" y="1381"/>
                  </a:lnTo>
                  <a:lnTo>
                    <a:pt x="382" y="1404"/>
                  </a:lnTo>
                  <a:lnTo>
                    <a:pt x="377" y="1426"/>
                  </a:lnTo>
                  <a:lnTo>
                    <a:pt x="371" y="1447"/>
                  </a:lnTo>
                  <a:lnTo>
                    <a:pt x="364" y="1467"/>
                  </a:lnTo>
                  <a:lnTo>
                    <a:pt x="353" y="1486"/>
                  </a:lnTo>
                  <a:lnTo>
                    <a:pt x="343" y="1504"/>
                  </a:lnTo>
                  <a:lnTo>
                    <a:pt x="331" y="1519"/>
                  </a:lnTo>
                  <a:lnTo>
                    <a:pt x="319" y="1534"/>
                  </a:lnTo>
                  <a:lnTo>
                    <a:pt x="304" y="1547"/>
                  </a:lnTo>
                  <a:lnTo>
                    <a:pt x="289" y="1559"/>
                  </a:lnTo>
                  <a:lnTo>
                    <a:pt x="272" y="1568"/>
                  </a:lnTo>
                  <a:lnTo>
                    <a:pt x="256" y="1577"/>
                  </a:lnTo>
                  <a:lnTo>
                    <a:pt x="238" y="1582"/>
                  </a:lnTo>
                  <a:lnTo>
                    <a:pt x="220" y="1586"/>
                  </a:lnTo>
                  <a:lnTo>
                    <a:pt x="201" y="1586"/>
                  </a:lnTo>
                  <a:lnTo>
                    <a:pt x="201" y="1586"/>
                  </a:lnTo>
                  <a:lnTo>
                    <a:pt x="184" y="1586"/>
                  </a:lnTo>
                  <a:lnTo>
                    <a:pt x="169" y="1583"/>
                  </a:lnTo>
                  <a:lnTo>
                    <a:pt x="156" y="1579"/>
                  </a:lnTo>
                  <a:lnTo>
                    <a:pt x="142" y="1574"/>
                  </a:lnTo>
                  <a:lnTo>
                    <a:pt x="130" y="1568"/>
                  </a:lnTo>
                  <a:lnTo>
                    <a:pt x="120" y="1561"/>
                  </a:lnTo>
                  <a:lnTo>
                    <a:pt x="111" y="1555"/>
                  </a:lnTo>
                  <a:lnTo>
                    <a:pt x="102" y="1547"/>
                  </a:lnTo>
                  <a:lnTo>
                    <a:pt x="89" y="1532"/>
                  </a:lnTo>
                  <a:lnTo>
                    <a:pt x="80" y="1519"/>
                  </a:lnTo>
                  <a:lnTo>
                    <a:pt x="72" y="1507"/>
                  </a:lnTo>
                  <a:lnTo>
                    <a:pt x="72" y="1507"/>
                  </a:lnTo>
                  <a:lnTo>
                    <a:pt x="63" y="1492"/>
                  </a:lnTo>
                  <a:lnTo>
                    <a:pt x="54" y="1480"/>
                  </a:lnTo>
                  <a:lnTo>
                    <a:pt x="45" y="1473"/>
                  </a:lnTo>
                  <a:lnTo>
                    <a:pt x="35" y="1467"/>
                  </a:lnTo>
                  <a:lnTo>
                    <a:pt x="24" y="1465"/>
                  </a:lnTo>
                  <a:lnTo>
                    <a:pt x="15" y="1467"/>
                  </a:lnTo>
                  <a:lnTo>
                    <a:pt x="8" y="1471"/>
                  </a:lnTo>
                  <a:lnTo>
                    <a:pt x="0" y="1479"/>
                  </a:lnTo>
                  <a:lnTo>
                    <a:pt x="0" y="2374"/>
                  </a:lnTo>
                  <a:lnTo>
                    <a:pt x="1979" y="2374"/>
                  </a:lnTo>
                  <a:lnTo>
                    <a:pt x="1979" y="1519"/>
                  </a:lnTo>
                  <a:lnTo>
                    <a:pt x="1979" y="1519"/>
                  </a:lnTo>
                  <a:lnTo>
                    <a:pt x="1981" y="1507"/>
                  </a:lnTo>
                  <a:lnTo>
                    <a:pt x="1982" y="1497"/>
                  </a:lnTo>
                  <a:lnTo>
                    <a:pt x="1985" y="1488"/>
                  </a:lnTo>
                  <a:lnTo>
                    <a:pt x="1988" y="1482"/>
                  </a:lnTo>
                  <a:lnTo>
                    <a:pt x="1993" y="1476"/>
                  </a:lnTo>
                  <a:lnTo>
                    <a:pt x="1999" y="1471"/>
                  </a:lnTo>
                  <a:lnTo>
                    <a:pt x="2003" y="1468"/>
                  </a:lnTo>
                  <a:lnTo>
                    <a:pt x="2009" y="1467"/>
                  </a:lnTo>
                  <a:lnTo>
                    <a:pt x="2017" y="1467"/>
                  </a:lnTo>
                  <a:lnTo>
                    <a:pt x="2023" y="1467"/>
                  </a:lnTo>
                  <a:lnTo>
                    <a:pt x="2030" y="1470"/>
                  </a:lnTo>
                  <a:lnTo>
                    <a:pt x="2036" y="1474"/>
                  </a:lnTo>
                  <a:lnTo>
                    <a:pt x="2044" y="1480"/>
                  </a:lnTo>
                  <a:lnTo>
                    <a:pt x="2050" y="1488"/>
                  </a:lnTo>
                  <a:lnTo>
                    <a:pt x="2056" y="1497"/>
                  </a:lnTo>
                  <a:lnTo>
                    <a:pt x="2062" y="1507"/>
                  </a:lnTo>
                  <a:lnTo>
                    <a:pt x="2062" y="1507"/>
                  </a:lnTo>
                  <a:lnTo>
                    <a:pt x="2069" y="1519"/>
                  </a:lnTo>
                  <a:lnTo>
                    <a:pt x="2078" y="1532"/>
                  </a:lnTo>
                  <a:lnTo>
                    <a:pt x="2092" y="1547"/>
                  </a:lnTo>
                  <a:lnTo>
                    <a:pt x="2101" y="1555"/>
                  </a:lnTo>
                  <a:lnTo>
                    <a:pt x="2110" y="1562"/>
                  </a:lnTo>
                  <a:lnTo>
                    <a:pt x="2121" y="1568"/>
                  </a:lnTo>
                  <a:lnTo>
                    <a:pt x="2132" y="1574"/>
                  </a:lnTo>
                  <a:lnTo>
                    <a:pt x="2145" y="1580"/>
                  </a:lnTo>
                  <a:lnTo>
                    <a:pt x="2159" y="1583"/>
                  </a:lnTo>
                  <a:lnTo>
                    <a:pt x="2174" y="1586"/>
                  </a:lnTo>
                  <a:lnTo>
                    <a:pt x="2190" y="1588"/>
                  </a:lnTo>
                  <a:lnTo>
                    <a:pt x="2190" y="1588"/>
                  </a:lnTo>
                  <a:lnTo>
                    <a:pt x="2210" y="1586"/>
                  </a:lnTo>
                  <a:lnTo>
                    <a:pt x="2228" y="1583"/>
                  </a:lnTo>
                  <a:lnTo>
                    <a:pt x="2246" y="1577"/>
                  </a:lnTo>
                  <a:lnTo>
                    <a:pt x="2262" y="1570"/>
                  </a:lnTo>
                  <a:lnTo>
                    <a:pt x="2278" y="1559"/>
                  </a:lnTo>
                  <a:lnTo>
                    <a:pt x="2293" y="1547"/>
                  </a:lnTo>
                  <a:lnTo>
                    <a:pt x="2308" y="1535"/>
                  </a:lnTo>
                  <a:lnTo>
                    <a:pt x="2322" y="1520"/>
                  </a:lnTo>
                  <a:lnTo>
                    <a:pt x="2332" y="1504"/>
                  </a:lnTo>
                  <a:lnTo>
                    <a:pt x="2344" y="1486"/>
                  </a:lnTo>
                  <a:lnTo>
                    <a:pt x="2353" y="1467"/>
                  </a:lnTo>
                  <a:lnTo>
                    <a:pt x="2361" y="1447"/>
                  </a:lnTo>
                  <a:lnTo>
                    <a:pt x="2367" y="1426"/>
                  </a:lnTo>
                  <a:lnTo>
                    <a:pt x="2371" y="1404"/>
                  </a:lnTo>
                  <a:lnTo>
                    <a:pt x="2374" y="1381"/>
                  </a:lnTo>
                  <a:lnTo>
                    <a:pt x="2376" y="1358"/>
                  </a:lnTo>
                  <a:lnTo>
                    <a:pt x="2376" y="1358"/>
                  </a:lnTo>
                  <a:lnTo>
                    <a:pt x="2374" y="1335"/>
                  </a:lnTo>
                  <a:lnTo>
                    <a:pt x="2371" y="1311"/>
                  </a:lnTo>
                  <a:lnTo>
                    <a:pt x="2367" y="1290"/>
                  </a:lnTo>
                  <a:lnTo>
                    <a:pt x="2361" y="1269"/>
                  </a:lnTo>
                  <a:lnTo>
                    <a:pt x="2353" y="1248"/>
                  </a:lnTo>
                  <a:lnTo>
                    <a:pt x="2344" y="1229"/>
                  </a:lnTo>
                  <a:lnTo>
                    <a:pt x="2332" y="1213"/>
                  </a:lnTo>
                  <a:lnTo>
                    <a:pt x="2322" y="1196"/>
                  </a:lnTo>
                  <a:lnTo>
                    <a:pt x="2308" y="1181"/>
                  </a:lnTo>
                  <a:lnTo>
                    <a:pt x="2293" y="1168"/>
                  </a:lnTo>
                  <a:lnTo>
                    <a:pt x="2278" y="1156"/>
                  </a:lnTo>
                  <a:lnTo>
                    <a:pt x="2262" y="1147"/>
                  </a:lnTo>
                  <a:lnTo>
                    <a:pt x="2246" y="1139"/>
                  </a:lnTo>
                  <a:lnTo>
                    <a:pt x="2228" y="1133"/>
                  </a:lnTo>
                  <a:lnTo>
                    <a:pt x="2210" y="1130"/>
                  </a:lnTo>
                  <a:lnTo>
                    <a:pt x="2190" y="1129"/>
                  </a:lnTo>
                  <a:lnTo>
                    <a:pt x="2190" y="1129"/>
                  </a:lnTo>
                  <a:close/>
                </a:path>
              </a:pathLst>
            </a:custGeom>
            <a:solidFill>
              <a:srgbClr val="67328E"/>
            </a:solidFill>
            <a:ln w="28575">
              <a:solidFill>
                <a:srgbClr val="67328E"/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360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16D93877-276A-3B90-0D9B-5DEA24A08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179" y="1112589"/>
              <a:ext cx="1957390" cy="1882775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rgbClr val="008F8B"/>
            </a:solidFill>
            <a:ln w="28575">
              <a:solidFill>
                <a:srgbClr val="008F8B"/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Ins="324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       Social &amp; civic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        participation</a:t>
              </a:r>
              <a:endPara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AFA5841-9AC0-CD20-1A07-A9AFB650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812" y="1113643"/>
              <a:ext cx="1885950" cy="1882775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rgbClr val="F9A41F"/>
            </a:solidFill>
            <a:ln w="28575">
              <a:solidFill>
                <a:srgbClr val="F9A41F"/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288000" tIns="288000"/>
            <a:lstStyle/>
            <a:p>
              <a:pPr marL="271463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  <a:p>
              <a:pPr marL="271463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Social Care Support / Personal 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  <a:p>
              <a:pPr marL="271463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Assistance (SDS)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24F18A1C-87FC-71F4-A5CD-C48A0AA0A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54" y="3206463"/>
              <a:ext cx="1223963" cy="512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Accessible transport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51A0F5E9-490A-45F6-6D75-E13DBD4E8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800" y="2992458"/>
              <a:ext cx="1336081" cy="95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Advocacy incl. independent, peer &amp; collective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EE594F5F-A8C3-0D75-B6D7-ADDD45F27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175" y="3065759"/>
              <a:ext cx="1223963" cy="603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Accessible housing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97F7AA66-72C8-4689-A822-635A976AD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2910" y="3009712"/>
              <a:ext cx="1439081" cy="95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Adequate Income through Fair Work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and/or benefits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2241D599-6399-0468-9017-D1446B1F0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2851" y="4607621"/>
              <a:ext cx="1223962" cy="95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Peer support: communities of identity &amp; belonging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AF8C4222-FDD5-F389-9326-FCACDC3C7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592" y="4720976"/>
              <a:ext cx="1439863" cy="73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Information - in accessible formats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9" name="Text Box 28">
              <a:extLst>
                <a:ext uri="{FF2B5EF4-FFF2-40B4-BE49-F238E27FC236}">
                  <a16:creationId xmlns:a16="http://schemas.microsoft.com/office/drawing/2014/main" id="{15FCE49E-60A0-91D0-02A4-07356FD68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3048" y="4840038"/>
              <a:ext cx="1439863" cy="344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Employment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73ED8C07-93A2-5B69-DA69-EF339D85D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0230" y="4580085"/>
              <a:ext cx="1223963" cy="862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Accessible &amp; inclusive healthcare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31" name="Text Box 31">
              <a:extLst>
                <a:ext uri="{FF2B5EF4-FFF2-40B4-BE49-F238E27FC236}">
                  <a16:creationId xmlns:a16="http://schemas.microsoft.com/office/drawing/2014/main" id="{06A318E1-498F-C77E-F342-D78772230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6458" y="4581672"/>
              <a:ext cx="1223963" cy="862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anose="020B0600070205080204" pitchFamily="34" charset="-128"/>
                  <a:cs typeface="Arial" charset="0"/>
                </a:rPr>
                <a:t>Technical aids &amp; equipment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89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92925-6682-352C-F50D-5C9AB62CA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nk surface&#10;&#10;AI-generated content may be incorrect.">
            <a:extLst>
              <a:ext uri="{FF2B5EF4-FFF2-40B4-BE49-F238E27FC236}">
                <a16:creationId xmlns:a16="http://schemas.microsoft.com/office/drawing/2014/main" id="{7EA2546F-F476-5E59-A7B0-547E2AB0C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2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2AF16C-49FA-F3EF-64D8-6F30DB8516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6024" y="317642"/>
            <a:ext cx="11175080" cy="59944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98C69-06B4-6687-E00D-D5216658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  <a:t>Independent living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96C26-4E92-B2EF-F908-EA89698B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296"/>
            <a:ext cx="7610908" cy="46862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b="1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  <a:t>Choice – not permission from others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b="1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  <a:t>Control – not constraint by others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b="1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  <a:t>Dignity – not dread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b="1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  <a:t>Freedom – not driven by finance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GB" b="1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and purple logo&#10;&#10;AI-generated content may be incorrect.">
            <a:extLst>
              <a:ext uri="{FF2B5EF4-FFF2-40B4-BE49-F238E27FC236}">
                <a16:creationId xmlns:a16="http://schemas.microsoft.com/office/drawing/2014/main" id="{7D52079E-9A18-B4D4-8398-1F90EDAB91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8" y="5850764"/>
            <a:ext cx="935654" cy="9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2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nk surface&#10;&#10;AI-generated content may be incorrect.">
            <a:extLst>
              <a:ext uri="{FF2B5EF4-FFF2-40B4-BE49-F238E27FC236}">
                <a16:creationId xmlns:a16="http://schemas.microsoft.com/office/drawing/2014/main" id="{899682DB-A909-9CBB-7E51-F3A67498B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2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138" y="4837740"/>
            <a:ext cx="5630779" cy="219672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GB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  <a:t>Telephone: 0131 370 6700</a:t>
            </a:r>
            <a:br>
              <a:rPr lang="en-GB" sz="2700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  <a:t>info@inclusionscotland.org</a:t>
            </a:r>
            <a:br>
              <a:rPr lang="en-GB" sz="2700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  <a:t>inclusionscotland.org</a:t>
            </a:r>
            <a:br>
              <a:rPr lang="en-GB" sz="3100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</a:br>
            <a:br>
              <a:rPr lang="en-GB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</a:br>
            <a:endParaRPr lang="en-GB" sz="3100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 descr="Purple text on a black background&#10;&#10;AI-generated content may be incorrect.">
            <a:extLst>
              <a:ext uri="{FF2B5EF4-FFF2-40B4-BE49-F238E27FC236}">
                <a16:creationId xmlns:a16="http://schemas.microsoft.com/office/drawing/2014/main" id="{05CA92E5-567E-C39A-0E5D-4F93C3F75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0" y="2766218"/>
            <a:ext cx="453960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A2549-85DD-C9D0-171A-89F031A72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nk surface&#10;&#10;AI-generated content may be incorrect.">
            <a:extLst>
              <a:ext uri="{FF2B5EF4-FFF2-40B4-BE49-F238E27FC236}">
                <a16:creationId xmlns:a16="http://schemas.microsoft.com/office/drawing/2014/main" id="{3B2E1044-53D4-20BA-E237-4BB6CD2CB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2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DA9C3C-0E47-5086-CC1F-B81D567DD5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6024" y="317642"/>
            <a:ext cx="11175080" cy="59944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FA318-BD28-543C-8147-158AC3DA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A5A0B8-B6A6-BD7E-8117-7DCA660E1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23322" y="1180344"/>
            <a:ext cx="5693743" cy="4325934"/>
          </a:xfrm>
          <a:prstGeom prst="rect">
            <a:avLst/>
          </a:prstGeom>
        </p:spPr>
      </p:pic>
      <p:pic>
        <p:nvPicPr>
          <p:cNvPr id="7" name="Picture 6" descr="A black and purple logo&#10;&#10;AI-generated content may be incorrect.">
            <a:extLst>
              <a:ext uri="{FF2B5EF4-FFF2-40B4-BE49-F238E27FC236}">
                <a16:creationId xmlns:a16="http://schemas.microsoft.com/office/drawing/2014/main" id="{36D143AB-68C6-1D26-A7E7-04E20D574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8" y="5850764"/>
            <a:ext cx="935654" cy="922555"/>
          </a:xfrm>
          <a:prstGeom prst="rect">
            <a:avLst/>
          </a:prstGeom>
        </p:spPr>
      </p:pic>
      <p:sp>
        <p:nvSpPr>
          <p:cNvPr id="4" name="AutoShape 2" descr="See related image detail. Boston woman SWITCHES HOUSES with stranger, inspired by The Holiday ...">
            <a:extLst>
              <a:ext uri="{FF2B5EF4-FFF2-40B4-BE49-F238E27FC236}">
                <a16:creationId xmlns:a16="http://schemas.microsoft.com/office/drawing/2014/main" id="{81608363-9C42-2153-070C-B4C7B800E1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4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C6C51-FB3E-0B1B-1E03-A2D893A0B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nk surface&#10;&#10;AI-generated content may be incorrect.">
            <a:extLst>
              <a:ext uri="{FF2B5EF4-FFF2-40B4-BE49-F238E27FC236}">
                <a16:creationId xmlns:a16="http://schemas.microsoft.com/office/drawing/2014/main" id="{A63615A4-1AEB-8B44-58C4-4F0C15504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81"/>
            <a:ext cx="122742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A1431B-A2DC-2C1D-65C0-933D48A278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6024" y="317642"/>
            <a:ext cx="11175080" cy="59944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2C77E-BC6A-2F2D-7526-E91553D2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F89D2-49E4-8C10-EC1E-CBCC001E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098" y="1928106"/>
            <a:ext cx="7610908" cy="4699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endParaRPr lang="en-GB" b="1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and purple logo&#10;&#10;AI-generated content may be incorrect.">
            <a:extLst>
              <a:ext uri="{FF2B5EF4-FFF2-40B4-BE49-F238E27FC236}">
                <a16:creationId xmlns:a16="http://schemas.microsoft.com/office/drawing/2014/main" id="{C946BE36-D557-F8A0-EC1F-8B773A3BD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8" y="5850764"/>
            <a:ext cx="935654" cy="9225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8CF1C4-0431-A929-3271-F5D76C7BEC2B}"/>
                  </a:ext>
                </a:extLst>
              </p14:cNvPr>
              <p14:cNvContentPartPr/>
              <p14:nvPr/>
            </p14:nvContentPartPr>
            <p14:xfrm rot="181800">
              <a:off x="3680111" y="4906226"/>
              <a:ext cx="77720" cy="886324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8CF1C4-0431-A929-3271-F5D76C7BEC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181800">
                <a:off x="3617143" y="4843226"/>
                <a:ext cx="203295" cy="1011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75429AA-9A42-41B4-E33E-D83EBD408342}"/>
                  </a:ext>
                </a:extLst>
              </p14:cNvPr>
              <p14:cNvContentPartPr/>
              <p14:nvPr/>
            </p14:nvContentPartPr>
            <p14:xfrm>
              <a:off x="4231251" y="6094234"/>
              <a:ext cx="742320" cy="70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75429AA-9A42-41B4-E33E-D83EBD4083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68251" y="6031234"/>
                <a:ext cx="8679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2832CF0-AF25-ABB5-E9B0-D7C4F5DEBB99}"/>
                  </a:ext>
                </a:extLst>
              </p14:cNvPr>
              <p14:cNvContentPartPr/>
              <p14:nvPr/>
            </p14:nvContentPartPr>
            <p14:xfrm>
              <a:off x="3758481" y="5743964"/>
              <a:ext cx="518760" cy="474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2832CF0-AF25-ABB5-E9B0-D7C4F5DEBB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5481" y="5681324"/>
                <a:ext cx="64440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04E198A-D1EB-7520-80EA-36D6A1F7EEB3}"/>
                  </a:ext>
                </a:extLst>
              </p14:cNvPr>
              <p14:cNvContentPartPr/>
              <p14:nvPr/>
            </p14:nvContentPartPr>
            <p14:xfrm>
              <a:off x="3808791" y="4651482"/>
              <a:ext cx="1348920" cy="1422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04E198A-D1EB-7520-80EA-36D6A1F7EE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5791" y="4588482"/>
                <a:ext cx="1474560" cy="15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3E6D890-2A0D-0AE5-2FE3-BD88F450A359}"/>
                  </a:ext>
                </a:extLst>
              </p14:cNvPr>
              <p14:cNvContentPartPr/>
              <p14:nvPr/>
            </p14:nvContentPartPr>
            <p14:xfrm rot="-11551">
              <a:off x="4441163" y="2302940"/>
              <a:ext cx="4192496" cy="322751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3E6D890-2A0D-0AE5-2FE3-BD88F450A3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 rot="-11551">
                <a:off x="4378164" y="2239938"/>
                <a:ext cx="4318134" cy="3353156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724D820-C5FD-383B-149A-8FD9ABA98048}"/>
              </a:ext>
            </a:extLst>
          </p:cNvPr>
          <p:cNvGrpSpPr/>
          <p:nvPr/>
        </p:nvGrpSpPr>
        <p:grpSpPr>
          <a:xfrm>
            <a:off x="4055571" y="2198665"/>
            <a:ext cx="4788000" cy="3605400"/>
            <a:chOff x="2355417" y="2139433"/>
            <a:chExt cx="4788000" cy="360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2BC978B-2511-C9CA-2CAB-7D3C6CCD2A3A}"/>
                    </a:ext>
                  </a:extLst>
                </p14:cNvPr>
                <p14:cNvContentPartPr/>
                <p14:nvPr/>
              </p14:nvContentPartPr>
              <p14:xfrm>
                <a:off x="2355417" y="5734753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2BC978B-2511-C9CA-2CAB-7D3C6CCD2A3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92417" y="567175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08A158B-4A03-48E7-7F35-FC97EFD44B55}"/>
                    </a:ext>
                  </a:extLst>
                </p14:cNvPr>
                <p14:cNvContentPartPr/>
                <p14:nvPr/>
              </p14:nvContentPartPr>
              <p14:xfrm>
                <a:off x="2535417" y="5655553"/>
                <a:ext cx="247680" cy="89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08A158B-4A03-48E7-7F35-FC97EFD44B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72777" y="5592553"/>
                  <a:ext cx="373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7FBFED5-BBFD-41A8-9748-5537A577D227}"/>
                    </a:ext>
                  </a:extLst>
                </p14:cNvPr>
                <p14:cNvContentPartPr/>
                <p14:nvPr/>
              </p14:nvContentPartPr>
              <p14:xfrm>
                <a:off x="2531097" y="2139433"/>
                <a:ext cx="4612320" cy="3322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7FBFED5-BBFD-41A8-9748-5537A577D2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68457" y="2076793"/>
                  <a:ext cx="4737960" cy="344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D168E8B-A9CB-25EE-F40A-16643CD6429F}"/>
                  </a:ext>
                </a:extLst>
              </p14:cNvPr>
              <p14:cNvContentPartPr/>
              <p14:nvPr/>
            </p14:nvContentPartPr>
            <p14:xfrm>
              <a:off x="8608327" y="2067339"/>
              <a:ext cx="636840" cy="80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D168E8B-A9CB-25EE-F40A-16643CD6429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45327" y="2004339"/>
                <a:ext cx="762480" cy="9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772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F468D-2611-06C3-036C-B21169218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nk surface&#10;&#10;AI-generated content may be incorrect.">
            <a:extLst>
              <a:ext uri="{FF2B5EF4-FFF2-40B4-BE49-F238E27FC236}">
                <a16:creationId xmlns:a16="http://schemas.microsoft.com/office/drawing/2014/main" id="{B4A66064-B1E1-3DC7-107B-445E1D597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2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4856ED-EC7F-325B-2C2C-485A9176F8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6024" y="317642"/>
            <a:ext cx="11175080" cy="59944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C8E19-31A6-8EF3-F653-CDCFDB45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and purple logo&#10;&#10;AI-generated content may be incorrect.">
            <a:extLst>
              <a:ext uri="{FF2B5EF4-FFF2-40B4-BE49-F238E27FC236}">
                <a16:creationId xmlns:a16="http://schemas.microsoft.com/office/drawing/2014/main" id="{225AA004-8FF4-51F3-80AD-829837EBE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8" y="5850764"/>
            <a:ext cx="935654" cy="92255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FDE9E38-3386-80B4-8F7A-21A254D487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99" y="1151795"/>
            <a:ext cx="5905868" cy="49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4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2CD8E-07F8-927D-443B-49C32F39E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nk surface&#10;&#10;AI-generated content may be incorrect.">
            <a:extLst>
              <a:ext uri="{FF2B5EF4-FFF2-40B4-BE49-F238E27FC236}">
                <a16:creationId xmlns:a16="http://schemas.microsoft.com/office/drawing/2014/main" id="{FCD4167D-6DFB-00DD-57E3-7E5A03A6B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2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C71AA8-B2B3-1EB8-D298-E103A961EC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6024" y="317642"/>
            <a:ext cx="11175080" cy="59944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D9865-B5F4-95C7-370B-F2A9DC030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and purple logo&#10;&#10;AI-generated content may be incorrect.">
            <a:extLst>
              <a:ext uri="{FF2B5EF4-FFF2-40B4-BE49-F238E27FC236}">
                <a16:creationId xmlns:a16="http://schemas.microsoft.com/office/drawing/2014/main" id="{C6AA85DF-9A39-18AF-70AC-786979806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8" y="5850764"/>
            <a:ext cx="935654" cy="92255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B2E5EFA-3856-7B22-2D36-DC80BC4492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62" y="1186932"/>
            <a:ext cx="5674768" cy="485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3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2C1F2-F3A3-C010-D74C-DB06B1659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nk surface&#10;&#10;AI-generated content may be incorrect.">
            <a:extLst>
              <a:ext uri="{FF2B5EF4-FFF2-40B4-BE49-F238E27FC236}">
                <a16:creationId xmlns:a16="http://schemas.microsoft.com/office/drawing/2014/main" id="{437F9A16-B67C-56D7-610B-8B13FD60A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2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DCA191-2B14-3CF8-5362-167B39CE16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6024" y="317642"/>
            <a:ext cx="11175080" cy="59944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AE1A0-6556-D349-BD63-8A23DC29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4B1969"/>
                </a:solidFill>
                <a:latin typeface="Figtree Medium" pitchFamily="2" charset="0"/>
                <a:cs typeface="Arial" panose="020B0604020202020204" pitchFamily="34" charset="0"/>
              </a:rPr>
              <a:t>For illustrative purposes only - </a:t>
            </a:r>
          </a:p>
        </p:txBody>
      </p:sp>
      <p:pic>
        <p:nvPicPr>
          <p:cNvPr id="7" name="Picture 6" descr="A black and purple logo&#10;&#10;AI-generated content may be incorrect.">
            <a:extLst>
              <a:ext uri="{FF2B5EF4-FFF2-40B4-BE49-F238E27FC236}">
                <a16:creationId xmlns:a16="http://schemas.microsoft.com/office/drawing/2014/main" id="{B8329719-462D-71D7-F723-BA85CE672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8" y="5850764"/>
            <a:ext cx="935654" cy="922555"/>
          </a:xfrm>
          <a:prstGeom prst="rect">
            <a:avLst/>
          </a:prstGeom>
        </p:spPr>
      </p:pic>
      <p:pic>
        <p:nvPicPr>
          <p:cNvPr id="4100" name="Picture 4" descr="What is Shrinkflation? - Causes, Effects, &amp; Examples | Feedough">
            <a:extLst>
              <a:ext uri="{FF2B5EF4-FFF2-40B4-BE49-F238E27FC236}">
                <a16:creationId xmlns:a16="http://schemas.microsoft.com/office/drawing/2014/main" id="{C9B5C147-D1E3-8F18-6006-7AF6BB07DE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26" y="1477398"/>
            <a:ext cx="7610475" cy="428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1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38CFB-AEE9-5775-4A63-A6C2BBBEA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nk surface&#10;&#10;AI-generated content may be incorrect.">
            <a:extLst>
              <a:ext uri="{FF2B5EF4-FFF2-40B4-BE49-F238E27FC236}">
                <a16:creationId xmlns:a16="http://schemas.microsoft.com/office/drawing/2014/main" id="{0C38CD00-370A-A1D5-691E-C0E5579AD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2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3CD54C-EF54-23DC-2401-594E049011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6024" y="317642"/>
            <a:ext cx="11175080" cy="59944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AE0C6-D26F-9391-47EE-7E4D95E1E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and purple logo&#10;&#10;AI-generated content may be incorrect.">
            <a:extLst>
              <a:ext uri="{FF2B5EF4-FFF2-40B4-BE49-F238E27FC236}">
                <a16:creationId xmlns:a16="http://schemas.microsoft.com/office/drawing/2014/main" id="{D5F53DE9-257C-7DBC-E82D-D16421074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8" y="5850764"/>
            <a:ext cx="935654" cy="922555"/>
          </a:xfrm>
          <a:prstGeom prst="rect">
            <a:avLst/>
          </a:prstGeom>
        </p:spPr>
      </p:pic>
      <p:pic>
        <p:nvPicPr>
          <p:cNvPr id="5122" name="Picture 2" descr="Excluded stock illustration. Illustration of exclude - 48461390">
            <a:extLst>
              <a:ext uri="{FF2B5EF4-FFF2-40B4-BE49-F238E27FC236}">
                <a16:creationId xmlns:a16="http://schemas.microsoft.com/office/drawing/2014/main" id="{CF9634BF-C94C-AC98-85C9-7F8486882E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97" y="1339127"/>
            <a:ext cx="5807784" cy="49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9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2A066-86F3-3E5F-C137-1D92D9A6A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249B19-43C5-C198-124A-FF8897FF3F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6024" y="317642"/>
            <a:ext cx="11175080" cy="59944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CC6BF-6D1F-A120-1A1F-0A876BD3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23" y="482396"/>
            <a:ext cx="5510886" cy="1634079"/>
          </a:xfrm>
        </p:spPr>
        <p:txBody>
          <a:bodyPr>
            <a:noAutofit/>
          </a:bodyPr>
          <a:lstStyle/>
          <a:p>
            <a:endParaRPr lang="en-GB" sz="6000" b="1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8C1A3-74B7-D8FA-10DB-E3E20ADC5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23" y="2675299"/>
            <a:ext cx="7276352" cy="3090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oup of people protesting&#10;&#10;AI-generated content may be incorrect.">
            <a:extLst>
              <a:ext uri="{FF2B5EF4-FFF2-40B4-BE49-F238E27FC236}">
                <a16:creationId xmlns:a16="http://schemas.microsoft.com/office/drawing/2014/main" id="{8F23E6D3-D996-6AB2-9099-74C94E47F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0" y="698496"/>
            <a:ext cx="6808305" cy="5707388"/>
          </a:xfrm>
          <a:prstGeom prst="rect">
            <a:avLst/>
          </a:prstGeom>
        </p:spPr>
      </p:pic>
      <p:pic>
        <p:nvPicPr>
          <p:cNvPr id="19" name="Picture 18" descr="A black and purple logo&#10;&#10;AI-generated content may be incorrect.">
            <a:extLst>
              <a:ext uri="{FF2B5EF4-FFF2-40B4-BE49-F238E27FC236}">
                <a16:creationId xmlns:a16="http://schemas.microsoft.com/office/drawing/2014/main" id="{0F8BDADF-19C4-EFB7-9B49-6D377B1D9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9" y="5707129"/>
            <a:ext cx="935654" cy="9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C020F-AAD7-064F-528F-B5246A2EC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nk surface&#10;&#10;AI-generated content may be incorrect.">
            <a:extLst>
              <a:ext uri="{FF2B5EF4-FFF2-40B4-BE49-F238E27FC236}">
                <a16:creationId xmlns:a16="http://schemas.microsoft.com/office/drawing/2014/main" id="{A0578FB1-146E-470A-8318-555AA10FE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2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3CC543-032B-0F9A-CE7A-E7346A996C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6024" y="317642"/>
            <a:ext cx="11175080" cy="59944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817A4-C7F4-5BEA-43A7-5E224046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rgbClr val="4B1969"/>
              </a:solidFill>
              <a:latin typeface="Figtree Medium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and purple logo&#10;&#10;AI-generated content may be incorrect.">
            <a:extLst>
              <a:ext uri="{FF2B5EF4-FFF2-40B4-BE49-F238E27FC236}">
                <a16:creationId xmlns:a16="http://schemas.microsoft.com/office/drawing/2014/main" id="{862056E6-A503-5DFB-C512-5E27FE365C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8" y="5850764"/>
            <a:ext cx="935654" cy="922555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CD2482A-4A11-09AF-BD22-482A64E909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1207"/>
            <a:ext cx="6023113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414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DEF"/>
      </a:accent1>
      <a:accent2>
        <a:srgbClr val="F58155"/>
      </a:accent2>
      <a:accent3>
        <a:srgbClr val="295AAA"/>
      </a:accent3>
      <a:accent4>
        <a:srgbClr val="74BF43"/>
      </a:accent4>
      <a:accent5>
        <a:srgbClr val="FFF472"/>
      </a:accent5>
      <a:accent6>
        <a:srgbClr val="842B90"/>
      </a:accent6>
      <a:hlink>
        <a:srgbClr val="295AAA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ADEF"/>
    </a:accent1>
    <a:accent2>
      <a:srgbClr val="F58155"/>
    </a:accent2>
    <a:accent3>
      <a:srgbClr val="295AAA"/>
    </a:accent3>
    <a:accent4>
      <a:srgbClr val="74BF43"/>
    </a:accent4>
    <a:accent5>
      <a:srgbClr val="FFF472"/>
    </a:accent5>
    <a:accent6>
      <a:srgbClr val="842B90"/>
    </a:accent6>
    <a:hlink>
      <a:srgbClr val="295AAA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7060e5-ff27-4e3f-bd05-d5bcdd04eed2" xsi:nil="true"/>
    <lcf76f155ced4ddcb4097134ff3c332f xmlns="17a423f1-f942-4f8e-abb9-7221c4c150c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6FCC6825F354283150DB6350846E1" ma:contentTypeVersion="10" ma:contentTypeDescription="Create a new document." ma:contentTypeScope="" ma:versionID="dd1d4762093a1ee52e16b29868efaccd">
  <xsd:schema xmlns:xsd="http://www.w3.org/2001/XMLSchema" xmlns:xs="http://www.w3.org/2001/XMLSchema" xmlns:p="http://schemas.microsoft.com/office/2006/metadata/properties" xmlns:ns2="17a423f1-f942-4f8e-abb9-7221c4c150c5" xmlns:ns3="a77060e5-ff27-4e3f-bd05-d5bcdd04eed2" targetNamespace="http://schemas.microsoft.com/office/2006/metadata/properties" ma:root="true" ma:fieldsID="b90b79dba2f8cf7a48a3682defe5b1b6" ns2:_="" ns3:_="">
    <xsd:import namespace="17a423f1-f942-4f8e-abb9-7221c4c150c5"/>
    <xsd:import namespace="a77060e5-ff27-4e3f-bd05-d5bcdd04e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423f1-f942-4f8e-abb9-7221c4c15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10b4bf3-fa81-49e2-b87d-fde7dd3ff1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060e5-ff27-4e3f-bd05-d5bcdd04eed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758eecc-04d4-45db-b273-b1d3a621c02b}" ma:internalName="TaxCatchAll" ma:showField="CatchAllData" ma:web="a77060e5-ff27-4e3f-bd05-d5bcdd04ee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5011FA-82C1-460C-BD52-60CEA2120839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2adae27-c51b-408a-87f5-15915a947bb3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6c673336-7c2a-49e0-b041-fc5632f9190e"/>
    <ds:schemaRef ds:uri="http://purl.org/dc/terms/"/>
    <ds:schemaRef ds:uri="a77060e5-ff27-4e3f-bd05-d5bcdd04eed2"/>
    <ds:schemaRef ds:uri="76141a15-6dd8-40cb-b212-699f20b296ea"/>
    <ds:schemaRef ds:uri="17a423f1-f942-4f8e-abb9-7221c4c150c5"/>
  </ds:schemaRefs>
</ds:datastoreItem>
</file>

<file path=customXml/itemProps2.xml><?xml version="1.0" encoding="utf-8"?>
<ds:datastoreItem xmlns:ds="http://schemas.openxmlformats.org/officeDocument/2006/customXml" ds:itemID="{D55E101F-6C62-42BB-ADFE-4ED306453A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a423f1-f942-4f8e-abb9-7221c4c150c5"/>
    <ds:schemaRef ds:uri="a77060e5-ff27-4e3f-bd05-d5bcdd04e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77A2D5-8601-4BD9-940A-724056BDC3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185</Words>
  <Application>Microsoft Office PowerPoint</Application>
  <PresentationFormat>Widescreen</PresentationFormat>
  <Paragraphs>58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Figtree Medium</vt:lpstr>
      <vt:lpstr>Office Theme</vt:lpstr>
      <vt:lpstr> The Disabled People’s Movement  Leading and Teaching Heather Fisken </vt:lpstr>
      <vt:lpstr>PowerPoint Presentation</vt:lpstr>
      <vt:lpstr>PowerPoint Presentation</vt:lpstr>
      <vt:lpstr>PowerPoint Presentation</vt:lpstr>
      <vt:lpstr>PowerPoint Presentation</vt:lpstr>
      <vt:lpstr>For illustrative purposes only - </vt:lpstr>
      <vt:lpstr>PowerPoint Presentation</vt:lpstr>
      <vt:lpstr>PowerPoint Presentation</vt:lpstr>
      <vt:lpstr>PowerPoint Presentation</vt:lpstr>
      <vt:lpstr>PowerPoint Presentation</vt:lpstr>
      <vt:lpstr>Independent living</vt:lpstr>
      <vt:lpstr> Telephone: 0131 370 6700 info@inclusionscotland.org inclusionscotland.org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Wilson</dc:creator>
  <cp:lastModifiedBy>Zoe McIntyre</cp:lastModifiedBy>
  <cp:revision>16</cp:revision>
  <dcterms:created xsi:type="dcterms:W3CDTF">2019-10-16T13:56:13Z</dcterms:created>
  <dcterms:modified xsi:type="dcterms:W3CDTF">2026-03-16T16:53:21Z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0x010100AD76FCC6825F354283150DB6350846E1</vt:lpwstr>
  </property>
  <property fmtid="{D5CDD505-2E9C-101B-9397-08002B2CF9AE}" pid="3" name="MediaServiceImageTags">
    <vt:lpwstr/>
  </property>
  <property fmtid="{D5CDD505-2E9C-101B-9397-08002B2CF9AE}" pid="4" name="_dlc_DocIdItemGuid">
    <vt:lpwstr>be6e18e3-f22a-48a8-be27-afe05695a001</vt:lpwstr>
  </property>
  <property fmtid="{D5CDD505-2E9C-101B-9397-08002B2CF9AE}" pid="5" name="Order">
    <vt:r8>331200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dlc_DocId">
    <vt:lpwstr>DPJXYHMTSZXE-1380784637-3312</vt:lpwstr>
  </property>
  <property fmtid="{D5CDD505-2E9C-101B-9397-08002B2CF9AE}" pid="9" name="TriggerFlowInfo">
    <vt:lpwstr/>
  </property>
  <property fmtid="{D5CDD505-2E9C-101B-9397-08002B2CF9AE}" pid="10" name="_dlc_DocIdUrl">
    <vt:lpwstr>https://inclusionscotland.sharepoint.com/_layouts/15/DocIdRedir.aspx?ID=DPJXYHMTSZXE-1380784637-3312, DPJXYHMTSZXE-1380784637-3312</vt:lpwstr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</Properties>
</file>